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55"/>
  </p:notesMasterIdLst>
  <p:sldIdLst>
    <p:sldId id="310"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1" d="100"/>
          <a:sy n="71" d="100"/>
        </p:scale>
        <p:origin x="-11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69E5F2-9495-44A6-B6AA-BDECB1EE0E55}" type="datetimeFigureOut">
              <a:rPr lang="zh-TW" altLang="en-US" smtClean="0"/>
              <a:pPr/>
              <a:t>2012/3/1</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5A92FB-7F91-4E21-BB91-17C80F153BF9}"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A1B5819-D564-424D-A24B-F8D1C0902505}" type="slidenum">
              <a:rPr lang="en-US" altLang="zh-TW" smtClean="0"/>
              <a:pPr fontAlgn="base">
                <a:spcBef>
                  <a:spcPct val="0"/>
                </a:spcBef>
                <a:spcAft>
                  <a:spcPct val="0"/>
                </a:spcAft>
                <a:defRPr/>
              </a:pPr>
              <a:t>22</a:t>
            </a:fld>
            <a:endParaRPr lang="en-US" altLang="zh-TW" smtClean="0"/>
          </a:p>
        </p:txBody>
      </p:sp>
      <p:sp>
        <p:nvSpPr>
          <p:cNvPr id="97283"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97284"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zh-TW" smtClean="0"/>
          </a:p>
        </p:txBody>
      </p:sp>
      <p:sp>
        <p:nvSpPr>
          <p:cNvPr id="97285" name="投影片編號版面配置區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A4DEB9D5-483B-4019-AAD0-E6C4AFB79A51}" type="slidenum">
              <a:rPr kumimoji="0" lang="zh-TW" altLang="en-US" sz="1200">
                <a:latin typeface="Calibri" pitchFamily="34" charset="0"/>
              </a:rPr>
              <a:pPr algn="r"/>
              <a:t>22</a:t>
            </a:fld>
            <a:endParaRPr kumimoji="0" lang="zh-TW" altLang="en-US" sz="120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grpSp>
        <p:nvGrpSpPr>
          <p:cNvPr id="47153" name="Group 49"/>
          <p:cNvGrpSpPr>
            <a:grpSpLocks/>
          </p:cNvGrpSpPr>
          <p:nvPr/>
        </p:nvGrpSpPr>
        <p:grpSpPr bwMode="auto">
          <a:xfrm>
            <a:off x="0" y="0"/>
            <a:ext cx="8805863" cy="6858000"/>
            <a:chOff x="0" y="0"/>
            <a:chExt cx="5547" cy="4320"/>
          </a:xfrm>
        </p:grpSpPr>
        <p:grpSp>
          <p:nvGrpSpPr>
            <p:cNvPr id="47107" name="Group 3"/>
            <p:cNvGrpSpPr>
              <a:grpSpLocks/>
            </p:cNvGrpSpPr>
            <p:nvPr userDrawn="1"/>
          </p:nvGrpSpPr>
          <p:grpSpPr bwMode="auto">
            <a:xfrm rot="-215207">
              <a:off x="3690" y="234"/>
              <a:ext cx="1857" cy="3625"/>
              <a:chOff x="3010" y="778"/>
              <a:chExt cx="1857" cy="3625"/>
            </a:xfrm>
          </p:grpSpPr>
          <p:sp>
            <p:nvSpPr>
              <p:cNvPr id="47108" name="Freeform 4"/>
              <p:cNvSpPr>
                <a:spLocks/>
              </p:cNvSpPr>
              <p:nvPr userDrawn="1"/>
            </p:nvSpPr>
            <p:spPr bwMode="ltGray">
              <a:xfrm rot="12185230" flipV="1">
                <a:off x="3534" y="778"/>
                <a:ext cx="1333" cy="1485"/>
              </a:xfrm>
              <a:custGeom>
                <a:avLst/>
                <a:gdLst/>
                <a:ahLst/>
                <a:cxnLst>
                  <a:cxn ang="0">
                    <a:pos x="16" y="370"/>
                  </a:cxn>
                  <a:cxn ang="0">
                    <a:pos x="6" y="341"/>
                  </a:cxn>
                  <a:cxn ang="0">
                    <a:pos x="0" y="289"/>
                  </a:cxn>
                  <a:cxn ang="0">
                    <a:pos x="4" y="222"/>
                  </a:cxn>
                  <a:cxn ang="0">
                    <a:pos x="25" y="151"/>
                  </a:cxn>
                  <a:cxn ang="0">
                    <a:pos x="69" y="84"/>
                  </a:cxn>
                  <a:cxn ang="0">
                    <a:pos x="142" y="31"/>
                  </a:cxn>
                  <a:cxn ang="0">
                    <a:pos x="247" y="2"/>
                  </a:cxn>
                  <a:cxn ang="0">
                    <a:pos x="380" y="9"/>
                  </a:cxn>
                  <a:cxn ang="0">
                    <a:pos x="484" y="68"/>
                  </a:cxn>
                  <a:cxn ang="0">
                    <a:pos x="554" y="165"/>
                  </a:cxn>
                  <a:cxn ang="0">
                    <a:pos x="591" y="284"/>
                  </a:cxn>
                  <a:cxn ang="0">
                    <a:pos x="595" y="409"/>
                  </a:cxn>
                  <a:cxn ang="0">
                    <a:pos x="566" y="525"/>
                  </a:cxn>
                  <a:cxn ang="0">
                    <a:pos x="507" y="615"/>
                  </a:cxn>
                  <a:cxn ang="0">
                    <a:pos x="417" y="663"/>
                  </a:cxn>
                  <a:cxn ang="0">
                    <a:pos x="389" y="659"/>
                  </a:cxn>
                  <a:cxn ang="0">
                    <a:pos x="441" y="617"/>
                  </a:cxn>
                  <a:cxn ang="0">
                    <a:pos x="482" y="544"/>
                  </a:cxn>
                  <a:cxn ang="0">
                    <a:pos x="509" y="454"/>
                  </a:cxn>
                  <a:cxn ang="0">
                    <a:pos x="520" y="355"/>
                  </a:cxn>
                  <a:cxn ang="0">
                    <a:pos x="514" y="258"/>
                  </a:cxn>
                  <a:cxn ang="0">
                    <a:pos x="485" y="174"/>
                  </a:cxn>
                  <a:cxn ang="0">
                    <a:pos x="433" y="112"/>
                  </a:cxn>
                  <a:cxn ang="0">
                    <a:pos x="341" y="75"/>
                  </a:cxn>
                  <a:cxn ang="0">
                    <a:pos x="246" y="61"/>
                  </a:cxn>
                  <a:cxn ang="0">
                    <a:pos x="174" y="71"/>
                  </a:cxn>
                  <a:cxn ang="0">
                    <a:pos x="121" y="101"/>
                  </a:cxn>
                  <a:cxn ang="0">
                    <a:pos x="84" y="149"/>
                  </a:cxn>
                  <a:cxn ang="0">
                    <a:pos x="57" y="206"/>
                  </a:cxn>
                  <a:cxn ang="0">
                    <a:pos x="40" y="272"/>
                  </a:cxn>
                  <a:cxn ang="0">
                    <a:pos x="28" y="339"/>
                  </a:cxn>
                </a:cxnLst>
                <a:rect l="0" t="0" r="r" b="b"/>
                <a:pathLst>
                  <a:path w="596" h="666">
                    <a:moveTo>
                      <a:pt x="22" y="372"/>
                    </a:moveTo>
                    <a:lnTo>
                      <a:pt x="16" y="370"/>
                    </a:lnTo>
                    <a:lnTo>
                      <a:pt x="10" y="360"/>
                    </a:lnTo>
                    <a:lnTo>
                      <a:pt x="6" y="341"/>
                    </a:lnTo>
                    <a:lnTo>
                      <a:pt x="1" y="318"/>
                    </a:lnTo>
                    <a:lnTo>
                      <a:pt x="0" y="289"/>
                    </a:lnTo>
                    <a:lnTo>
                      <a:pt x="0" y="257"/>
                    </a:lnTo>
                    <a:lnTo>
                      <a:pt x="4" y="222"/>
                    </a:lnTo>
                    <a:lnTo>
                      <a:pt x="13" y="187"/>
                    </a:lnTo>
                    <a:lnTo>
                      <a:pt x="25" y="151"/>
                    </a:lnTo>
                    <a:lnTo>
                      <a:pt x="45" y="116"/>
                    </a:lnTo>
                    <a:lnTo>
                      <a:pt x="69" y="84"/>
                    </a:lnTo>
                    <a:lnTo>
                      <a:pt x="101" y="55"/>
                    </a:lnTo>
                    <a:lnTo>
                      <a:pt x="142" y="31"/>
                    </a:lnTo>
                    <a:lnTo>
                      <a:pt x="190" y="13"/>
                    </a:lnTo>
                    <a:lnTo>
                      <a:pt x="247" y="2"/>
                    </a:lnTo>
                    <a:lnTo>
                      <a:pt x="314" y="0"/>
                    </a:lnTo>
                    <a:lnTo>
                      <a:pt x="380" y="9"/>
                    </a:lnTo>
                    <a:lnTo>
                      <a:pt x="436" y="33"/>
                    </a:lnTo>
                    <a:lnTo>
                      <a:pt x="484" y="68"/>
                    </a:lnTo>
                    <a:lnTo>
                      <a:pt x="524" y="113"/>
                    </a:lnTo>
                    <a:lnTo>
                      <a:pt x="554" y="165"/>
                    </a:lnTo>
                    <a:lnTo>
                      <a:pt x="577" y="222"/>
                    </a:lnTo>
                    <a:lnTo>
                      <a:pt x="591" y="284"/>
                    </a:lnTo>
                    <a:lnTo>
                      <a:pt x="596" y="347"/>
                    </a:lnTo>
                    <a:lnTo>
                      <a:pt x="595" y="409"/>
                    </a:lnTo>
                    <a:lnTo>
                      <a:pt x="585" y="469"/>
                    </a:lnTo>
                    <a:lnTo>
                      <a:pt x="566" y="525"/>
                    </a:lnTo>
                    <a:lnTo>
                      <a:pt x="540" y="574"/>
                    </a:lnTo>
                    <a:lnTo>
                      <a:pt x="507" y="615"/>
                    </a:lnTo>
                    <a:lnTo>
                      <a:pt x="465" y="645"/>
                    </a:lnTo>
                    <a:lnTo>
                      <a:pt x="417" y="663"/>
                    </a:lnTo>
                    <a:lnTo>
                      <a:pt x="360" y="666"/>
                    </a:lnTo>
                    <a:lnTo>
                      <a:pt x="389" y="659"/>
                    </a:lnTo>
                    <a:lnTo>
                      <a:pt x="417" y="642"/>
                    </a:lnTo>
                    <a:lnTo>
                      <a:pt x="441" y="617"/>
                    </a:lnTo>
                    <a:lnTo>
                      <a:pt x="463" y="583"/>
                    </a:lnTo>
                    <a:lnTo>
                      <a:pt x="482" y="544"/>
                    </a:lnTo>
                    <a:lnTo>
                      <a:pt x="497" y="501"/>
                    </a:lnTo>
                    <a:lnTo>
                      <a:pt x="509" y="454"/>
                    </a:lnTo>
                    <a:lnTo>
                      <a:pt x="517" y="404"/>
                    </a:lnTo>
                    <a:lnTo>
                      <a:pt x="520" y="355"/>
                    </a:lnTo>
                    <a:lnTo>
                      <a:pt x="519" y="305"/>
                    </a:lnTo>
                    <a:lnTo>
                      <a:pt x="514" y="258"/>
                    </a:lnTo>
                    <a:lnTo>
                      <a:pt x="502" y="213"/>
                    </a:lnTo>
                    <a:lnTo>
                      <a:pt x="485" y="174"/>
                    </a:lnTo>
                    <a:lnTo>
                      <a:pt x="462" y="139"/>
                    </a:lnTo>
                    <a:lnTo>
                      <a:pt x="433" y="112"/>
                    </a:lnTo>
                    <a:lnTo>
                      <a:pt x="397" y="93"/>
                    </a:lnTo>
                    <a:lnTo>
                      <a:pt x="341" y="75"/>
                    </a:lnTo>
                    <a:lnTo>
                      <a:pt x="290" y="65"/>
                    </a:lnTo>
                    <a:lnTo>
                      <a:pt x="246" y="61"/>
                    </a:lnTo>
                    <a:lnTo>
                      <a:pt x="207" y="63"/>
                    </a:lnTo>
                    <a:lnTo>
                      <a:pt x="174" y="71"/>
                    </a:lnTo>
                    <a:lnTo>
                      <a:pt x="146" y="84"/>
                    </a:lnTo>
                    <a:lnTo>
                      <a:pt x="121" y="101"/>
                    </a:lnTo>
                    <a:lnTo>
                      <a:pt x="101" y="123"/>
                    </a:lnTo>
                    <a:lnTo>
                      <a:pt x="84" y="149"/>
                    </a:lnTo>
                    <a:lnTo>
                      <a:pt x="69" y="176"/>
                    </a:lnTo>
                    <a:lnTo>
                      <a:pt x="57" y="206"/>
                    </a:lnTo>
                    <a:lnTo>
                      <a:pt x="48" y="239"/>
                    </a:lnTo>
                    <a:lnTo>
                      <a:pt x="40" y="272"/>
                    </a:lnTo>
                    <a:lnTo>
                      <a:pt x="33" y="305"/>
                    </a:lnTo>
                    <a:lnTo>
                      <a:pt x="28" y="339"/>
                    </a:lnTo>
                    <a:lnTo>
                      <a:pt x="22" y="372"/>
                    </a:lnTo>
                    <a:close/>
                  </a:path>
                </a:pathLst>
              </a:custGeom>
              <a:solidFill>
                <a:schemeClr val="accent2"/>
              </a:solidFill>
              <a:ln w="9525">
                <a:noFill/>
                <a:round/>
                <a:headEnd/>
                <a:tailEnd/>
              </a:ln>
            </p:spPr>
            <p:txBody>
              <a:bodyPr/>
              <a:lstStyle/>
              <a:p>
                <a:endParaRPr lang="zh-TW" altLang="en-US"/>
              </a:p>
            </p:txBody>
          </p:sp>
          <p:sp>
            <p:nvSpPr>
              <p:cNvPr id="47109" name="Freeform 5"/>
              <p:cNvSpPr>
                <a:spLocks/>
              </p:cNvSpPr>
              <p:nvPr userDrawn="1"/>
            </p:nvSpPr>
            <p:spPr bwMode="ltGray">
              <a:xfrm rot="12185230" flipV="1">
                <a:off x="4029" y="1802"/>
                <a:ext cx="571" cy="531"/>
              </a:xfrm>
              <a:custGeom>
                <a:avLst/>
                <a:gdLst/>
                <a:ahLst/>
                <a:cxnLst>
                  <a:cxn ang="0">
                    <a:pos x="0" y="0"/>
                  </a:cxn>
                  <a:cxn ang="0">
                    <a:pos x="0" y="25"/>
                  </a:cxn>
                  <a:cxn ang="0">
                    <a:pos x="3" y="50"/>
                  </a:cxn>
                  <a:cxn ang="0">
                    <a:pos x="6" y="75"/>
                  </a:cxn>
                  <a:cxn ang="0">
                    <a:pos x="11" y="98"/>
                  </a:cxn>
                  <a:cxn ang="0">
                    <a:pos x="18" y="119"/>
                  </a:cxn>
                  <a:cxn ang="0">
                    <a:pos x="27" y="141"/>
                  </a:cxn>
                  <a:cxn ang="0">
                    <a:pos x="38" y="161"/>
                  </a:cxn>
                  <a:cxn ang="0">
                    <a:pos x="51" y="178"/>
                  </a:cxn>
                  <a:cxn ang="0">
                    <a:pos x="67" y="194"/>
                  </a:cxn>
                  <a:cxn ang="0">
                    <a:pos x="86" y="208"/>
                  </a:cxn>
                  <a:cxn ang="0">
                    <a:pos x="106" y="219"/>
                  </a:cxn>
                  <a:cxn ang="0">
                    <a:pos x="131" y="228"/>
                  </a:cxn>
                  <a:cxn ang="0">
                    <a:pos x="158" y="234"/>
                  </a:cxn>
                  <a:cxn ang="0">
                    <a:pos x="188" y="237"/>
                  </a:cxn>
                  <a:cxn ang="0">
                    <a:pos x="220" y="236"/>
                  </a:cxn>
                  <a:cxn ang="0">
                    <a:pos x="257" y="232"/>
                  </a:cxn>
                  <a:cxn ang="0">
                    <a:pos x="224" y="227"/>
                  </a:cxn>
                  <a:cxn ang="0">
                    <a:pos x="195" y="220"/>
                  </a:cxn>
                  <a:cxn ang="0">
                    <a:pos x="170" y="212"/>
                  </a:cxn>
                  <a:cxn ang="0">
                    <a:pos x="148" y="204"/>
                  </a:cxn>
                  <a:cxn ang="0">
                    <a:pos x="128" y="193"/>
                  </a:cxn>
                  <a:cxn ang="0">
                    <a:pos x="112" y="182"/>
                  </a:cxn>
                  <a:cxn ang="0">
                    <a:pos x="97" y="169"/>
                  </a:cxn>
                  <a:cxn ang="0">
                    <a:pos x="84" y="155"/>
                  </a:cxn>
                  <a:cxn ang="0">
                    <a:pos x="72" y="141"/>
                  </a:cxn>
                  <a:cxn ang="0">
                    <a:pos x="61" y="125"/>
                  </a:cxn>
                  <a:cxn ang="0">
                    <a:pos x="52" y="107"/>
                  </a:cxn>
                  <a:cxn ang="0">
                    <a:pos x="43" y="88"/>
                  </a:cxn>
                  <a:cxn ang="0">
                    <a:pos x="33" y="69"/>
                  </a:cxn>
                  <a:cxn ang="0">
                    <a:pos x="23" y="47"/>
                  </a:cxn>
                  <a:cxn ang="0">
                    <a:pos x="12" y="24"/>
                  </a:cxn>
                  <a:cxn ang="0">
                    <a:pos x="0" y="0"/>
                  </a:cxn>
                </a:cxnLst>
                <a:rect l="0" t="0" r="r" b="b"/>
                <a:pathLst>
                  <a:path w="257" h="237">
                    <a:moveTo>
                      <a:pt x="0" y="0"/>
                    </a:moveTo>
                    <a:lnTo>
                      <a:pt x="0" y="25"/>
                    </a:lnTo>
                    <a:lnTo>
                      <a:pt x="3" y="50"/>
                    </a:lnTo>
                    <a:lnTo>
                      <a:pt x="6" y="75"/>
                    </a:lnTo>
                    <a:lnTo>
                      <a:pt x="11" y="98"/>
                    </a:lnTo>
                    <a:lnTo>
                      <a:pt x="18" y="119"/>
                    </a:lnTo>
                    <a:lnTo>
                      <a:pt x="27" y="141"/>
                    </a:lnTo>
                    <a:lnTo>
                      <a:pt x="38" y="161"/>
                    </a:lnTo>
                    <a:lnTo>
                      <a:pt x="51" y="178"/>
                    </a:lnTo>
                    <a:lnTo>
                      <a:pt x="67" y="194"/>
                    </a:lnTo>
                    <a:lnTo>
                      <a:pt x="86" y="208"/>
                    </a:lnTo>
                    <a:lnTo>
                      <a:pt x="106" y="219"/>
                    </a:lnTo>
                    <a:lnTo>
                      <a:pt x="131" y="228"/>
                    </a:lnTo>
                    <a:lnTo>
                      <a:pt x="158" y="234"/>
                    </a:lnTo>
                    <a:lnTo>
                      <a:pt x="188" y="237"/>
                    </a:lnTo>
                    <a:lnTo>
                      <a:pt x="220" y="236"/>
                    </a:lnTo>
                    <a:lnTo>
                      <a:pt x="257" y="232"/>
                    </a:lnTo>
                    <a:lnTo>
                      <a:pt x="224" y="227"/>
                    </a:lnTo>
                    <a:lnTo>
                      <a:pt x="195" y="220"/>
                    </a:lnTo>
                    <a:lnTo>
                      <a:pt x="170" y="212"/>
                    </a:lnTo>
                    <a:lnTo>
                      <a:pt x="148" y="204"/>
                    </a:lnTo>
                    <a:lnTo>
                      <a:pt x="128" y="193"/>
                    </a:lnTo>
                    <a:lnTo>
                      <a:pt x="112" y="182"/>
                    </a:lnTo>
                    <a:lnTo>
                      <a:pt x="97" y="169"/>
                    </a:lnTo>
                    <a:lnTo>
                      <a:pt x="84" y="155"/>
                    </a:lnTo>
                    <a:lnTo>
                      <a:pt x="72" y="141"/>
                    </a:lnTo>
                    <a:lnTo>
                      <a:pt x="61" y="125"/>
                    </a:lnTo>
                    <a:lnTo>
                      <a:pt x="52" y="107"/>
                    </a:lnTo>
                    <a:lnTo>
                      <a:pt x="43" y="88"/>
                    </a:lnTo>
                    <a:lnTo>
                      <a:pt x="33" y="69"/>
                    </a:lnTo>
                    <a:lnTo>
                      <a:pt x="23" y="47"/>
                    </a:lnTo>
                    <a:lnTo>
                      <a:pt x="12" y="24"/>
                    </a:lnTo>
                    <a:lnTo>
                      <a:pt x="0" y="0"/>
                    </a:lnTo>
                    <a:close/>
                  </a:path>
                </a:pathLst>
              </a:custGeom>
              <a:solidFill>
                <a:schemeClr val="accent2"/>
              </a:solidFill>
              <a:ln w="9525">
                <a:noFill/>
                <a:round/>
                <a:headEnd/>
                <a:tailEnd/>
              </a:ln>
            </p:spPr>
            <p:txBody>
              <a:bodyPr/>
              <a:lstStyle/>
              <a:p>
                <a:endParaRPr lang="zh-TW" altLang="en-US"/>
              </a:p>
            </p:txBody>
          </p:sp>
          <p:sp>
            <p:nvSpPr>
              <p:cNvPr id="47110" name="Freeform 6"/>
              <p:cNvSpPr>
                <a:spLocks/>
              </p:cNvSpPr>
              <p:nvPr userDrawn="1"/>
            </p:nvSpPr>
            <p:spPr bwMode="ltGray">
              <a:xfrm rot="12185230" flipV="1">
                <a:off x="3639" y="2167"/>
                <a:ext cx="277" cy="249"/>
              </a:xfrm>
              <a:custGeom>
                <a:avLst/>
                <a:gdLst/>
                <a:ahLst/>
                <a:cxnLst>
                  <a:cxn ang="0">
                    <a:pos x="77" y="0"/>
                  </a:cxn>
                  <a:cxn ang="0">
                    <a:pos x="124" y="108"/>
                  </a:cxn>
                  <a:cxn ang="0">
                    <a:pos x="120" y="107"/>
                  </a:cxn>
                  <a:cxn ang="0">
                    <a:pos x="107" y="105"/>
                  </a:cxn>
                  <a:cxn ang="0">
                    <a:pos x="89" y="101"/>
                  </a:cxn>
                  <a:cxn ang="0">
                    <a:pos x="68" y="99"/>
                  </a:cxn>
                  <a:cxn ang="0">
                    <a:pos x="45" y="97"/>
                  </a:cxn>
                  <a:cxn ang="0">
                    <a:pos x="25" y="98"/>
                  </a:cxn>
                  <a:cxn ang="0">
                    <a:pos x="9" y="102"/>
                  </a:cxn>
                  <a:cxn ang="0">
                    <a:pos x="0" y="110"/>
                  </a:cxn>
                  <a:cxn ang="0">
                    <a:pos x="4" y="98"/>
                  </a:cxn>
                  <a:cxn ang="0">
                    <a:pos x="8" y="89"/>
                  </a:cxn>
                  <a:cxn ang="0">
                    <a:pos x="16" y="82"/>
                  </a:cxn>
                  <a:cxn ang="0">
                    <a:pos x="25" y="76"/>
                  </a:cxn>
                  <a:cxn ang="0">
                    <a:pos x="36" y="72"/>
                  </a:cxn>
                  <a:cxn ang="0">
                    <a:pos x="47" y="71"/>
                  </a:cxn>
                  <a:cxn ang="0">
                    <a:pos x="59" y="71"/>
                  </a:cxn>
                  <a:cxn ang="0">
                    <a:pos x="72" y="74"/>
                  </a:cxn>
                  <a:cxn ang="0">
                    <a:pos x="73" y="71"/>
                  </a:cxn>
                  <a:cxn ang="0">
                    <a:pos x="70" y="56"/>
                  </a:cxn>
                  <a:cxn ang="0">
                    <a:pos x="67" y="38"/>
                  </a:cxn>
                  <a:cxn ang="0">
                    <a:pos x="65" y="30"/>
                  </a:cxn>
                  <a:cxn ang="0">
                    <a:pos x="63" y="30"/>
                  </a:cxn>
                  <a:cxn ang="0">
                    <a:pos x="61" y="29"/>
                  </a:cxn>
                  <a:cxn ang="0">
                    <a:pos x="59" y="26"/>
                  </a:cxn>
                  <a:cxn ang="0">
                    <a:pos x="57" y="23"/>
                  </a:cxn>
                  <a:cxn ang="0">
                    <a:pos x="57" y="19"/>
                  </a:cxn>
                  <a:cxn ang="0">
                    <a:pos x="59" y="14"/>
                  </a:cxn>
                  <a:cxn ang="0">
                    <a:pos x="66" y="8"/>
                  </a:cxn>
                  <a:cxn ang="0">
                    <a:pos x="77" y="0"/>
                  </a:cxn>
                </a:cxnLst>
                <a:rect l="0" t="0" r="r" b="b"/>
                <a:pathLst>
                  <a:path w="124" h="110">
                    <a:moveTo>
                      <a:pt x="77" y="0"/>
                    </a:moveTo>
                    <a:lnTo>
                      <a:pt x="124" y="108"/>
                    </a:lnTo>
                    <a:lnTo>
                      <a:pt x="120" y="107"/>
                    </a:lnTo>
                    <a:lnTo>
                      <a:pt x="107" y="105"/>
                    </a:lnTo>
                    <a:lnTo>
                      <a:pt x="89" y="101"/>
                    </a:lnTo>
                    <a:lnTo>
                      <a:pt x="68" y="99"/>
                    </a:lnTo>
                    <a:lnTo>
                      <a:pt x="45" y="97"/>
                    </a:lnTo>
                    <a:lnTo>
                      <a:pt x="25" y="98"/>
                    </a:lnTo>
                    <a:lnTo>
                      <a:pt x="9" y="102"/>
                    </a:lnTo>
                    <a:lnTo>
                      <a:pt x="0" y="110"/>
                    </a:lnTo>
                    <a:lnTo>
                      <a:pt x="4" y="98"/>
                    </a:lnTo>
                    <a:lnTo>
                      <a:pt x="8" y="89"/>
                    </a:lnTo>
                    <a:lnTo>
                      <a:pt x="16" y="82"/>
                    </a:lnTo>
                    <a:lnTo>
                      <a:pt x="25" y="76"/>
                    </a:lnTo>
                    <a:lnTo>
                      <a:pt x="36" y="72"/>
                    </a:lnTo>
                    <a:lnTo>
                      <a:pt x="47" y="71"/>
                    </a:lnTo>
                    <a:lnTo>
                      <a:pt x="59" y="71"/>
                    </a:lnTo>
                    <a:lnTo>
                      <a:pt x="72" y="74"/>
                    </a:lnTo>
                    <a:lnTo>
                      <a:pt x="73" y="71"/>
                    </a:lnTo>
                    <a:lnTo>
                      <a:pt x="70" y="56"/>
                    </a:lnTo>
                    <a:lnTo>
                      <a:pt x="67" y="38"/>
                    </a:lnTo>
                    <a:lnTo>
                      <a:pt x="65" y="30"/>
                    </a:lnTo>
                    <a:lnTo>
                      <a:pt x="63" y="30"/>
                    </a:lnTo>
                    <a:lnTo>
                      <a:pt x="61" y="29"/>
                    </a:lnTo>
                    <a:lnTo>
                      <a:pt x="59" y="26"/>
                    </a:lnTo>
                    <a:lnTo>
                      <a:pt x="57" y="23"/>
                    </a:lnTo>
                    <a:lnTo>
                      <a:pt x="57" y="19"/>
                    </a:lnTo>
                    <a:lnTo>
                      <a:pt x="59" y="14"/>
                    </a:lnTo>
                    <a:lnTo>
                      <a:pt x="66" y="8"/>
                    </a:lnTo>
                    <a:lnTo>
                      <a:pt x="77" y="0"/>
                    </a:lnTo>
                    <a:close/>
                  </a:path>
                </a:pathLst>
              </a:custGeom>
              <a:solidFill>
                <a:schemeClr val="accent2"/>
              </a:solidFill>
              <a:ln w="9525">
                <a:noFill/>
                <a:round/>
                <a:headEnd/>
                <a:tailEnd/>
              </a:ln>
            </p:spPr>
            <p:txBody>
              <a:bodyPr/>
              <a:lstStyle/>
              <a:p>
                <a:endParaRPr lang="zh-TW" altLang="en-US"/>
              </a:p>
            </p:txBody>
          </p:sp>
          <p:sp>
            <p:nvSpPr>
              <p:cNvPr id="47111" name="Freeform 7"/>
              <p:cNvSpPr>
                <a:spLocks/>
              </p:cNvSpPr>
              <p:nvPr userDrawn="1"/>
            </p:nvSpPr>
            <p:spPr bwMode="ltGray">
              <a:xfrm rot="12185230" flipV="1">
                <a:off x="3979" y="977"/>
                <a:ext cx="245" cy="347"/>
              </a:xfrm>
              <a:custGeom>
                <a:avLst/>
                <a:gdLst/>
                <a:ahLst/>
                <a:cxnLst>
                  <a:cxn ang="0">
                    <a:pos x="0" y="0"/>
                  </a:cxn>
                  <a:cxn ang="0">
                    <a:pos x="5" y="1"/>
                  </a:cxn>
                  <a:cxn ang="0">
                    <a:pos x="18" y="5"/>
                  </a:cxn>
                  <a:cxn ang="0">
                    <a:pos x="37" y="12"/>
                  </a:cxn>
                  <a:cxn ang="0">
                    <a:pos x="58" y="24"/>
                  </a:cxn>
                  <a:cxn ang="0">
                    <a:pos x="78" y="44"/>
                  </a:cxn>
                  <a:cxn ang="0">
                    <a:pos x="96" y="71"/>
                  </a:cxn>
                  <a:cxn ang="0">
                    <a:pos x="107" y="108"/>
                  </a:cxn>
                  <a:cxn ang="0">
                    <a:pos x="109" y="156"/>
                  </a:cxn>
                  <a:cxn ang="0">
                    <a:pos x="105" y="156"/>
                  </a:cxn>
                  <a:cxn ang="0">
                    <a:pos x="99" y="156"/>
                  </a:cxn>
                  <a:cxn ang="0">
                    <a:pos x="93" y="156"/>
                  </a:cxn>
                  <a:cxn ang="0">
                    <a:pos x="87" y="154"/>
                  </a:cxn>
                  <a:cxn ang="0">
                    <a:pos x="81" y="153"/>
                  </a:cxn>
                  <a:cxn ang="0">
                    <a:pos x="74" y="150"/>
                  </a:cxn>
                  <a:cxn ang="0">
                    <a:pos x="66" y="145"/>
                  </a:cxn>
                  <a:cxn ang="0">
                    <a:pos x="58" y="139"/>
                  </a:cxn>
                  <a:cxn ang="0">
                    <a:pos x="53" y="126"/>
                  </a:cxn>
                  <a:cxn ang="0">
                    <a:pos x="53" y="111"/>
                  </a:cxn>
                  <a:cxn ang="0">
                    <a:pos x="56" y="96"/>
                  </a:cxn>
                  <a:cxn ang="0">
                    <a:pos x="59" y="80"/>
                  </a:cxn>
                  <a:cxn ang="0">
                    <a:pos x="56" y="62"/>
                  </a:cxn>
                  <a:cxn ang="0">
                    <a:pos x="48" y="43"/>
                  </a:cxn>
                  <a:cxn ang="0">
                    <a:pos x="31" y="23"/>
                  </a:cxn>
                  <a:cxn ang="0">
                    <a:pos x="0" y="0"/>
                  </a:cxn>
                </a:cxnLst>
                <a:rect l="0" t="0" r="r" b="b"/>
                <a:pathLst>
                  <a:path w="109" h="156">
                    <a:moveTo>
                      <a:pt x="0" y="0"/>
                    </a:moveTo>
                    <a:lnTo>
                      <a:pt x="5" y="1"/>
                    </a:lnTo>
                    <a:lnTo>
                      <a:pt x="18" y="5"/>
                    </a:lnTo>
                    <a:lnTo>
                      <a:pt x="37" y="12"/>
                    </a:lnTo>
                    <a:lnTo>
                      <a:pt x="58" y="24"/>
                    </a:lnTo>
                    <a:lnTo>
                      <a:pt x="78" y="44"/>
                    </a:lnTo>
                    <a:lnTo>
                      <a:pt x="96" y="71"/>
                    </a:lnTo>
                    <a:lnTo>
                      <a:pt x="107" y="108"/>
                    </a:lnTo>
                    <a:lnTo>
                      <a:pt x="109" y="156"/>
                    </a:lnTo>
                    <a:lnTo>
                      <a:pt x="105" y="156"/>
                    </a:lnTo>
                    <a:lnTo>
                      <a:pt x="99" y="156"/>
                    </a:lnTo>
                    <a:lnTo>
                      <a:pt x="93" y="156"/>
                    </a:lnTo>
                    <a:lnTo>
                      <a:pt x="87" y="154"/>
                    </a:lnTo>
                    <a:lnTo>
                      <a:pt x="81" y="153"/>
                    </a:lnTo>
                    <a:lnTo>
                      <a:pt x="74" y="150"/>
                    </a:lnTo>
                    <a:lnTo>
                      <a:pt x="66" y="145"/>
                    </a:lnTo>
                    <a:lnTo>
                      <a:pt x="58" y="139"/>
                    </a:lnTo>
                    <a:lnTo>
                      <a:pt x="53" y="126"/>
                    </a:lnTo>
                    <a:lnTo>
                      <a:pt x="53" y="111"/>
                    </a:lnTo>
                    <a:lnTo>
                      <a:pt x="56" y="96"/>
                    </a:lnTo>
                    <a:lnTo>
                      <a:pt x="59" y="80"/>
                    </a:lnTo>
                    <a:lnTo>
                      <a:pt x="56" y="62"/>
                    </a:lnTo>
                    <a:lnTo>
                      <a:pt x="48" y="43"/>
                    </a:lnTo>
                    <a:lnTo>
                      <a:pt x="31" y="23"/>
                    </a:lnTo>
                    <a:lnTo>
                      <a:pt x="0" y="0"/>
                    </a:lnTo>
                    <a:close/>
                  </a:path>
                </a:pathLst>
              </a:custGeom>
              <a:solidFill>
                <a:schemeClr val="accent2"/>
              </a:solidFill>
              <a:ln w="9525">
                <a:noFill/>
                <a:round/>
                <a:headEnd/>
                <a:tailEnd/>
              </a:ln>
            </p:spPr>
            <p:txBody>
              <a:bodyPr/>
              <a:lstStyle/>
              <a:p>
                <a:endParaRPr lang="zh-TW" altLang="en-US"/>
              </a:p>
            </p:txBody>
          </p:sp>
          <p:sp>
            <p:nvSpPr>
              <p:cNvPr id="47112" name="Freeform 8"/>
              <p:cNvSpPr>
                <a:spLocks/>
              </p:cNvSpPr>
              <p:nvPr userDrawn="1"/>
            </p:nvSpPr>
            <p:spPr bwMode="ltGray">
              <a:xfrm rot="12185230" flipV="1">
                <a:off x="3845" y="2207"/>
                <a:ext cx="103" cy="209"/>
              </a:xfrm>
              <a:custGeom>
                <a:avLst/>
                <a:gdLst/>
                <a:ahLst/>
                <a:cxnLst>
                  <a:cxn ang="0">
                    <a:pos x="31" y="0"/>
                  </a:cxn>
                  <a:cxn ang="0">
                    <a:pos x="20" y="38"/>
                  </a:cxn>
                  <a:cxn ang="0">
                    <a:pos x="15" y="62"/>
                  </a:cxn>
                  <a:cxn ang="0">
                    <a:pos x="11" y="79"/>
                  </a:cxn>
                  <a:cxn ang="0">
                    <a:pos x="0" y="94"/>
                  </a:cxn>
                  <a:cxn ang="0">
                    <a:pos x="12" y="88"/>
                  </a:cxn>
                  <a:cxn ang="0">
                    <a:pos x="23" y="80"/>
                  </a:cxn>
                  <a:cxn ang="0">
                    <a:pos x="32" y="69"/>
                  </a:cxn>
                  <a:cxn ang="0">
                    <a:pos x="40" y="57"/>
                  </a:cxn>
                  <a:cxn ang="0">
                    <a:pos x="45" y="44"/>
                  </a:cxn>
                  <a:cxn ang="0">
                    <a:pos x="46" y="30"/>
                  </a:cxn>
                  <a:cxn ang="0">
                    <a:pos x="42" y="15"/>
                  </a:cxn>
                  <a:cxn ang="0">
                    <a:pos x="31" y="0"/>
                  </a:cxn>
                </a:cxnLst>
                <a:rect l="0" t="0" r="r" b="b"/>
                <a:pathLst>
                  <a:path w="46" h="94">
                    <a:moveTo>
                      <a:pt x="31" y="0"/>
                    </a:moveTo>
                    <a:lnTo>
                      <a:pt x="20" y="38"/>
                    </a:lnTo>
                    <a:lnTo>
                      <a:pt x="15" y="62"/>
                    </a:lnTo>
                    <a:lnTo>
                      <a:pt x="11" y="79"/>
                    </a:lnTo>
                    <a:lnTo>
                      <a:pt x="0" y="94"/>
                    </a:lnTo>
                    <a:lnTo>
                      <a:pt x="12" y="88"/>
                    </a:lnTo>
                    <a:lnTo>
                      <a:pt x="23" y="80"/>
                    </a:lnTo>
                    <a:lnTo>
                      <a:pt x="32" y="69"/>
                    </a:lnTo>
                    <a:lnTo>
                      <a:pt x="40" y="57"/>
                    </a:lnTo>
                    <a:lnTo>
                      <a:pt x="45" y="44"/>
                    </a:lnTo>
                    <a:lnTo>
                      <a:pt x="46" y="30"/>
                    </a:lnTo>
                    <a:lnTo>
                      <a:pt x="42" y="15"/>
                    </a:lnTo>
                    <a:lnTo>
                      <a:pt x="31" y="0"/>
                    </a:lnTo>
                    <a:close/>
                  </a:path>
                </a:pathLst>
              </a:custGeom>
              <a:solidFill>
                <a:schemeClr val="accent2"/>
              </a:solidFill>
              <a:ln w="9525">
                <a:noFill/>
                <a:round/>
                <a:headEnd/>
                <a:tailEnd/>
              </a:ln>
            </p:spPr>
            <p:txBody>
              <a:bodyPr/>
              <a:lstStyle/>
              <a:p>
                <a:endParaRPr lang="zh-TW" altLang="en-US"/>
              </a:p>
            </p:txBody>
          </p:sp>
          <p:sp>
            <p:nvSpPr>
              <p:cNvPr id="47113" name="Freeform 9"/>
              <p:cNvSpPr>
                <a:spLocks/>
              </p:cNvSpPr>
              <p:nvPr userDrawn="1"/>
            </p:nvSpPr>
            <p:spPr bwMode="ltGray">
              <a:xfrm rot="12185230" flipV="1">
                <a:off x="3895" y="1325"/>
                <a:ext cx="120" cy="90"/>
              </a:xfrm>
              <a:custGeom>
                <a:avLst/>
                <a:gdLst/>
                <a:ahLst/>
                <a:cxnLst>
                  <a:cxn ang="0">
                    <a:pos x="0" y="0"/>
                  </a:cxn>
                  <a:cxn ang="0">
                    <a:pos x="1" y="1"/>
                  </a:cxn>
                  <a:cxn ang="0">
                    <a:pos x="6" y="3"/>
                  </a:cxn>
                  <a:cxn ang="0">
                    <a:pos x="13" y="8"/>
                  </a:cxn>
                  <a:cxn ang="0">
                    <a:pos x="21" y="12"/>
                  </a:cxn>
                  <a:cxn ang="0">
                    <a:pos x="29" y="15"/>
                  </a:cxn>
                  <a:cxn ang="0">
                    <a:pos x="38" y="17"/>
                  </a:cxn>
                  <a:cxn ang="0">
                    <a:pos x="46" y="18"/>
                  </a:cxn>
                  <a:cxn ang="0">
                    <a:pos x="54" y="16"/>
                  </a:cxn>
                  <a:cxn ang="0">
                    <a:pos x="53" y="25"/>
                  </a:cxn>
                  <a:cxn ang="0">
                    <a:pos x="50" y="33"/>
                  </a:cxn>
                  <a:cxn ang="0">
                    <a:pos x="44" y="38"/>
                  </a:cxn>
                  <a:cxn ang="0">
                    <a:pos x="37" y="40"/>
                  </a:cxn>
                  <a:cxn ang="0">
                    <a:pos x="28" y="39"/>
                  </a:cxn>
                  <a:cxn ang="0">
                    <a:pos x="19" y="32"/>
                  </a:cxn>
                  <a:cxn ang="0">
                    <a:pos x="10" y="20"/>
                  </a:cxn>
                  <a:cxn ang="0">
                    <a:pos x="0" y="0"/>
                  </a:cxn>
                </a:cxnLst>
                <a:rect l="0" t="0" r="r" b="b"/>
                <a:pathLst>
                  <a:path w="54" h="40">
                    <a:moveTo>
                      <a:pt x="0" y="0"/>
                    </a:moveTo>
                    <a:lnTo>
                      <a:pt x="1" y="1"/>
                    </a:lnTo>
                    <a:lnTo>
                      <a:pt x="6" y="3"/>
                    </a:lnTo>
                    <a:lnTo>
                      <a:pt x="13" y="8"/>
                    </a:lnTo>
                    <a:lnTo>
                      <a:pt x="21" y="12"/>
                    </a:lnTo>
                    <a:lnTo>
                      <a:pt x="29" y="15"/>
                    </a:lnTo>
                    <a:lnTo>
                      <a:pt x="38" y="17"/>
                    </a:lnTo>
                    <a:lnTo>
                      <a:pt x="46" y="18"/>
                    </a:lnTo>
                    <a:lnTo>
                      <a:pt x="54" y="16"/>
                    </a:lnTo>
                    <a:lnTo>
                      <a:pt x="53" y="25"/>
                    </a:lnTo>
                    <a:lnTo>
                      <a:pt x="50" y="33"/>
                    </a:lnTo>
                    <a:lnTo>
                      <a:pt x="44" y="38"/>
                    </a:lnTo>
                    <a:lnTo>
                      <a:pt x="37" y="40"/>
                    </a:lnTo>
                    <a:lnTo>
                      <a:pt x="28" y="39"/>
                    </a:lnTo>
                    <a:lnTo>
                      <a:pt x="19" y="32"/>
                    </a:lnTo>
                    <a:lnTo>
                      <a:pt x="10" y="20"/>
                    </a:lnTo>
                    <a:lnTo>
                      <a:pt x="0" y="0"/>
                    </a:lnTo>
                    <a:close/>
                  </a:path>
                </a:pathLst>
              </a:custGeom>
              <a:solidFill>
                <a:schemeClr val="accent2"/>
              </a:solidFill>
              <a:ln w="9525">
                <a:noFill/>
                <a:round/>
                <a:headEnd/>
                <a:tailEnd/>
              </a:ln>
            </p:spPr>
            <p:txBody>
              <a:bodyPr/>
              <a:lstStyle/>
              <a:p>
                <a:endParaRPr lang="zh-TW" altLang="en-US"/>
              </a:p>
            </p:txBody>
          </p:sp>
          <p:sp>
            <p:nvSpPr>
              <p:cNvPr id="47114" name="Freeform 10"/>
              <p:cNvSpPr>
                <a:spLocks/>
              </p:cNvSpPr>
              <p:nvPr userDrawn="1"/>
            </p:nvSpPr>
            <p:spPr bwMode="ltGray">
              <a:xfrm rot="12185230" flipV="1">
                <a:off x="3010" y="2344"/>
                <a:ext cx="330" cy="2059"/>
              </a:xfrm>
              <a:custGeom>
                <a:avLst/>
                <a:gdLst/>
                <a:ahLst/>
                <a:cxnLst>
                  <a:cxn ang="0">
                    <a:pos x="0" y="0"/>
                  </a:cxn>
                  <a:cxn ang="0">
                    <a:pos x="6" y="6"/>
                  </a:cxn>
                  <a:cxn ang="0">
                    <a:pos x="16" y="14"/>
                  </a:cxn>
                  <a:cxn ang="0">
                    <a:pos x="28" y="24"/>
                  </a:cxn>
                  <a:cxn ang="0">
                    <a:pos x="41" y="37"/>
                  </a:cxn>
                  <a:cxn ang="0">
                    <a:pos x="58" y="53"/>
                  </a:cxn>
                  <a:cxn ang="0">
                    <a:pos x="73" y="70"/>
                  </a:cxn>
                  <a:cxn ang="0">
                    <a:pos x="88" y="90"/>
                  </a:cxn>
                  <a:cxn ang="0">
                    <a:pos x="100" y="113"/>
                  </a:cxn>
                  <a:cxn ang="0">
                    <a:pos x="112" y="137"/>
                  </a:cxn>
                  <a:cxn ang="0">
                    <a:pos x="120" y="165"/>
                  </a:cxn>
                  <a:cxn ang="0">
                    <a:pos x="124" y="196"/>
                  </a:cxn>
                  <a:cxn ang="0">
                    <a:pos x="126" y="228"/>
                  </a:cxn>
                  <a:cxn ang="0">
                    <a:pos x="120" y="264"/>
                  </a:cxn>
                  <a:cxn ang="0">
                    <a:pos x="109" y="302"/>
                  </a:cxn>
                  <a:cxn ang="0">
                    <a:pos x="92" y="342"/>
                  </a:cxn>
                  <a:cxn ang="0">
                    <a:pos x="67" y="386"/>
                  </a:cxn>
                  <a:cxn ang="0">
                    <a:pos x="39" y="436"/>
                  </a:cxn>
                  <a:cxn ang="0">
                    <a:pos x="21" y="482"/>
                  </a:cxn>
                  <a:cxn ang="0">
                    <a:pos x="10" y="525"/>
                  </a:cxn>
                  <a:cxn ang="0">
                    <a:pos x="6" y="566"/>
                  </a:cxn>
                  <a:cxn ang="0">
                    <a:pos x="6" y="605"/>
                  </a:cxn>
                  <a:cxn ang="0">
                    <a:pos x="8" y="641"/>
                  </a:cxn>
                  <a:cxn ang="0">
                    <a:pos x="12" y="673"/>
                  </a:cxn>
                  <a:cxn ang="0">
                    <a:pos x="14" y="704"/>
                  </a:cxn>
                  <a:cxn ang="0">
                    <a:pos x="41" y="688"/>
                  </a:cxn>
                  <a:cxn ang="0">
                    <a:pos x="39" y="680"/>
                  </a:cxn>
                  <a:cxn ang="0">
                    <a:pos x="36" y="657"/>
                  </a:cxn>
                  <a:cxn ang="0">
                    <a:pos x="33" y="622"/>
                  </a:cxn>
                  <a:cxn ang="0">
                    <a:pos x="35" y="575"/>
                  </a:cxn>
                  <a:cxn ang="0">
                    <a:pos x="41" y="519"/>
                  </a:cxn>
                  <a:cxn ang="0">
                    <a:pos x="58" y="455"/>
                  </a:cxn>
                  <a:cxn ang="0">
                    <a:pos x="86" y="386"/>
                  </a:cxn>
                  <a:cxn ang="0">
                    <a:pos x="129" y="313"/>
                  </a:cxn>
                  <a:cxn ang="0">
                    <a:pos x="143" y="279"/>
                  </a:cxn>
                  <a:cxn ang="0">
                    <a:pos x="149" y="235"/>
                  </a:cxn>
                  <a:cxn ang="0">
                    <a:pos x="144" y="184"/>
                  </a:cxn>
                  <a:cxn ang="0">
                    <a:pos x="131" y="134"/>
                  </a:cxn>
                  <a:cxn ang="0">
                    <a:pos x="109" y="85"/>
                  </a:cxn>
                  <a:cxn ang="0">
                    <a:pos x="81" y="44"/>
                  </a:cxn>
                  <a:cxn ang="0">
                    <a:pos x="44" y="14"/>
                  </a:cxn>
                  <a:cxn ang="0">
                    <a:pos x="0" y="0"/>
                  </a:cxn>
                </a:cxnLst>
                <a:rect l="0" t="0" r="r" b="b"/>
                <a:pathLst>
                  <a:path w="149" h="704">
                    <a:moveTo>
                      <a:pt x="0" y="0"/>
                    </a:moveTo>
                    <a:lnTo>
                      <a:pt x="6" y="6"/>
                    </a:lnTo>
                    <a:lnTo>
                      <a:pt x="16" y="14"/>
                    </a:lnTo>
                    <a:lnTo>
                      <a:pt x="28" y="24"/>
                    </a:lnTo>
                    <a:lnTo>
                      <a:pt x="41" y="37"/>
                    </a:lnTo>
                    <a:lnTo>
                      <a:pt x="58" y="53"/>
                    </a:lnTo>
                    <a:lnTo>
                      <a:pt x="73" y="70"/>
                    </a:lnTo>
                    <a:lnTo>
                      <a:pt x="88" y="90"/>
                    </a:lnTo>
                    <a:lnTo>
                      <a:pt x="100" y="113"/>
                    </a:lnTo>
                    <a:lnTo>
                      <a:pt x="112" y="137"/>
                    </a:lnTo>
                    <a:lnTo>
                      <a:pt x="120" y="165"/>
                    </a:lnTo>
                    <a:lnTo>
                      <a:pt x="124" y="196"/>
                    </a:lnTo>
                    <a:lnTo>
                      <a:pt x="126" y="228"/>
                    </a:lnTo>
                    <a:lnTo>
                      <a:pt x="120" y="264"/>
                    </a:lnTo>
                    <a:lnTo>
                      <a:pt x="109" y="302"/>
                    </a:lnTo>
                    <a:lnTo>
                      <a:pt x="92" y="342"/>
                    </a:lnTo>
                    <a:lnTo>
                      <a:pt x="67" y="386"/>
                    </a:lnTo>
                    <a:lnTo>
                      <a:pt x="39" y="436"/>
                    </a:lnTo>
                    <a:lnTo>
                      <a:pt x="21" y="482"/>
                    </a:lnTo>
                    <a:lnTo>
                      <a:pt x="10" y="525"/>
                    </a:lnTo>
                    <a:lnTo>
                      <a:pt x="6" y="566"/>
                    </a:lnTo>
                    <a:lnTo>
                      <a:pt x="6" y="605"/>
                    </a:lnTo>
                    <a:lnTo>
                      <a:pt x="8" y="641"/>
                    </a:lnTo>
                    <a:lnTo>
                      <a:pt x="12" y="673"/>
                    </a:lnTo>
                    <a:lnTo>
                      <a:pt x="14" y="704"/>
                    </a:lnTo>
                    <a:lnTo>
                      <a:pt x="41" y="688"/>
                    </a:lnTo>
                    <a:lnTo>
                      <a:pt x="39" y="680"/>
                    </a:lnTo>
                    <a:lnTo>
                      <a:pt x="36" y="657"/>
                    </a:lnTo>
                    <a:lnTo>
                      <a:pt x="33" y="622"/>
                    </a:lnTo>
                    <a:lnTo>
                      <a:pt x="35" y="575"/>
                    </a:lnTo>
                    <a:lnTo>
                      <a:pt x="41" y="519"/>
                    </a:lnTo>
                    <a:lnTo>
                      <a:pt x="58" y="455"/>
                    </a:lnTo>
                    <a:lnTo>
                      <a:pt x="86" y="386"/>
                    </a:lnTo>
                    <a:lnTo>
                      <a:pt x="129" y="313"/>
                    </a:lnTo>
                    <a:lnTo>
                      <a:pt x="143" y="279"/>
                    </a:lnTo>
                    <a:lnTo>
                      <a:pt x="149" y="235"/>
                    </a:lnTo>
                    <a:lnTo>
                      <a:pt x="144" y="184"/>
                    </a:lnTo>
                    <a:lnTo>
                      <a:pt x="131" y="134"/>
                    </a:lnTo>
                    <a:lnTo>
                      <a:pt x="109" y="85"/>
                    </a:lnTo>
                    <a:lnTo>
                      <a:pt x="81" y="44"/>
                    </a:lnTo>
                    <a:lnTo>
                      <a:pt x="44" y="14"/>
                    </a:lnTo>
                    <a:lnTo>
                      <a:pt x="0" y="0"/>
                    </a:lnTo>
                    <a:close/>
                  </a:path>
                </a:pathLst>
              </a:custGeom>
              <a:solidFill>
                <a:schemeClr val="accent2"/>
              </a:solidFill>
              <a:ln w="9525">
                <a:noFill/>
                <a:round/>
                <a:headEnd/>
                <a:tailEnd/>
              </a:ln>
            </p:spPr>
            <p:txBody>
              <a:bodyPr/>
              <a:lstStyle/>
              <a:p>
                <a:endParaRPr lang="zh-TW" altLang="en-US"/>
              </a:p>
            </p:txBody>
          </p:sp>
        </p:grpSp>
        <p:sp>
          <p:nvSpPr>
            <p:cNvPr id="47115" name="Freeform 11"/>
            <p:cNvSpPr>
              <a:spLocks/>
            </p:cNvSpPr>
            <p:nvPr userDrawn="1"/>
          </p:nvSpPr>
          <p:spPr bwMode="ltGray">
            <a:xfrm rot="373331" flipH="1">
              <a:off x="22" y="1957"/>
              <a:ext cx="323" cy="649"/>
            </a:xfrm>
            <a:custGeom>
              <a:avLst/>
              <a:gdLst/>
              <a:ahLst/>
              <a:cxnLst>
                <a:cxn ang="0">
                  <a:pos x="94" y="0"/>
                </a:cxn>
                <a:cxn ang="0">
                  <a:pos x="105" y="9"/>
                </a:cxn>
                <a:cxn ang="0">
                  <a:pos x="115" y="27"/>
                </a:cxn>
                <a:cxn ang="0">
                  <a:pos x="123" y="50"/>
                </a:cxn>
                <a:cxn ang="0">
                  <a:pos x="128" y="78"/>
                </a:cxn>
                <a:cxn ang="0">
                  <a:pos x="127" y="111"/>
                </a:cxn>
                <a:cxn ang="0">
                  <a:pos x="116" y="145"/>
                </a:cxn>
                <a:cxn ang="0">
                  <a:pos x="94" y="181"/>
                </a:cxn>
                <a:cxn ang="0">
                  <a:pos x="60" y="217"/>
                </a:cxn>
                <a:cxn ang="0">
                  <a:pos x="49" y="213"/>
                </a:cxn>
                <a:cxn ang="0">
                  <a:pos x="38" y="210"/>
                </a:cxn>
                <a:cxn ang="0">
                  <a:pos x="26" y="205"/>
                </a:cxn>
                <a:cxn ang="0">
                  <a:pos x="16" y="201"/>
                </a:cxn>
                <a:cxn ang="0">
                  <a:pos x="8" y="196"/>
                </a:cxn>
                <a:cxn ang="0">
                  <a:pos x="2" y="190"/>
                </a:cxn>
                <a:cxn ang="0">
                  <a:pos x="0" y="183"/>
                </a:cxn>
                <a:cxn ang="0">
                  <a:pos x="1" y="178"/>
                </a:cxn>
                <a:cxn ang="0">
                  <a:pos x="13" y="171"/>
                </a:cxn>
                <a:cxn ang="0">
                  <a:pos x="29" y="161"/>
                </a:cxn>
                <a:cxn ang="0">
                  <a:pos x="46" y="150"/>
                </a:cxn>
                <a:cxn ang="0">
                  <a:pos x="63" y="134"/>
                </a:cxn>
                <a:cxn ang="0">
                  <a:pos x="79" y="112"/>
                </a:cxn>
                <a:cxn ang="0">
                  <a:pos x="91" y="83"/>
                </a:cxn>
                <a:cxn ang="0">
                  <a:pos x="97" y="46"/>
                </a:cxn>
                <a:cxn ang="0">
                  <a:pos x="94" y="0"/>
                </a:cxn>
              </a:cxnLst>
              <a:rect l="0" t="0" r="r" b="b"/>
              <a:pathLst>
                <a:path w="128" h="217">
                  <a:moveTo>
                    <a:pt x="94" y="0"/>
                  </a:moveTo>
                  <a:lnTo>
                    <a:pt x="105" y="9"/>
                  </a:lnTo>
                  <a:lnTo>
                    <a:pt x="115" y="27"/>
                  </a:lnTo>
                  <a:lnTo>
                    <a:pt x="123" y="50"/>
                  </a:lnTo>
                  <a:lnTo>
                    <a:pt x="128" y="78"/>
                  </a:lnTo>
                  <a:lnTo>
                    <a:pt x="127" y="111"/>
                  </a:lnTo>
                  <a:lnTo>
                    <a:pt x="116" y="145"/>
                  </a:lnTo>
                  <a:lnTo>
                    <a:pt x="94" y="181"/>
                  </a:lnTo>
                  <a:lnTo>
                    <a:pt x="60" y="217"/>
                  </a:lnTo>
                  <a:lnTo>
                    <a:pt x="49" y="213"/>
                  </a:lnTo>
                  <a:lnTo>
                    <a:pt x="38" y="210"/>
                  </a:lnTo>
                  <a:lnTo>
                    <a:pt x="26" y="205"/>
                  </a:lnTo>
                  <a:lnTo>
                    <a:pt x="16" y="201"/>
                  </a:lnTo>
                  <a:lnTo>
                    <a:pt x="8" y="196"/>
                  </a:lnTo>
                  <a:lnTo>
                    <a:pt x="2" y="190"/>
                  </a:lnTo>
                  <a:lnTo>
                    <a:pt x="0" y="183"/>
                  </a:lnTo>
                  <a:lnTo>
                    <a:pt x="1" y="178"/>
                  </a:lnTo>
                  <a:lnTo>
                    <a:pt x="13" y="171"/>
                  </a:lnTo>
                  <a:lnTo>
                    <a:pt x="29" y="161"/>
                  </a:lnTo>
                  <a:lnTo>
                    <a:pt x="46" y="150"/>
                  </a:lnTo>
                  <a:lnTo>
                    <a:pt x="63" y="134"/>
                  </a:lnTo>
                  <a:lnTo>
                    <a:pt x="79" y="112"/>
                  </a:lnTo>
                  <a:lnTo>
                    <a:pt x="91" y="83"/>
                  </a:lnTo>
                  <a:lnTo>
                    <a:pt x="97" y="46"/>
                  </a:lnTo>
                  <a:lnTo>
                    <a:pt x="94" y="0"/>
                  </a:lnTo>
                  <a:close/>
                </a:path>
              </a:pathLst>
            </a:custGeom>
            <a:solidFill>
              <a:schemeClr val="folHlink"/>
            </a:solidFill>
            <a:ln w="9525">
              <a:noFill/>
              <a:round/>
              <a:headEnd/>
              <a:tailEnd/>
            </a:ln>
          </p:spPr>
          <p:txBody>
            <a:bodyPr/>
            <a:lstStyle/>
            <a:p>
              <a:endParaRPr lang="zh-TW" altLang="en-US"/>
            </a:p>
          </p:txBody>
        </p:sp>
        <p:sp>
          <p:nvSpPr>
            <p:cNvPr id="47116" name="Freeform 12"/>
            <p:cNvSpPr>
              <a:spLocks/>
            </p:cNvSpPr>
            <p:nvPr userDrawn="1"/>
          </p:nvSpPr>
          <p:spPr bwMode="ltGray">
            <a:xfrm>
              <a:off x="168" y="1260"/>
              <a:ext cx="1259" cy="1532"/>
            </a:xfrm>
            <a:custGeom>
              <a:avLst/>
              <a:gdLst/>
              <a:ahLst/>
              <a:cxnLst>
                <a:cxn ang="0">
                  <a:pos x="891" y="1532"/>
                </a:cxn>
                <a:cxn ang="0">
                  <a:pos x="954" y="1452"/>
                </a:cxn>
                <a:cxn ang="0">
                  <a:pos x="1032" y="1338"/>
                </a:cxn>
                <a:cxn ang="0">
                  <a:pos x="1115" y="1188"/>
                </a:cxn>
                <a:cxn ang="0">
                  <a:pos x="1194" y="1023"/>
                </a:cxn>
                <a:cxn ang="0">
                  <a:pos x="1244" y="841"/>
                </a:cxn>
                <a:cxn ang="0">
                  <a:pos x="1259" y="647"/>
                </a:cxn>
                <a:cxn ang="0">
                  <a:pos x="1230" y="463"/>
                </a:cxn>
                <a:cxn ang="0">
                  <a:pos x="1140" y="294"/>
                </a:cxn>
                <a:cxn ang="0">
                  <a:pos x="1043" y="190"/>
                </a:cxn>
                <a:cxn ang="0">
                  <a:pos x="961" y="109"/>
                </a:cxn>
                <a:cxn ang="0">
                  <a:pos x="894" y="65"/>
                </a:cxn>
                <a:cxn ang="0">
                  <a:pos x="786" y="18"/>
                </a:cxn>
                <a:cxn ang="0">
                  <a:pos x="642" y="0"/>
                </a:cxn>
                <a:cxn ang="0">
                  <a:pos x="440" y="23"/>
                </a:cxn>
                <a:cxn ang="0">
                  <a:pos x="366" y="44"/>
                </a:cxn>
                <a:cxn ang="0">
                  <a:pos x="292" y="58"/>
                </a:cxn>
                <a:cxn ang="0">
                  <a:pos x="229" y="79"/>
                </a:cxn>
                <a:cxn ang="0">
                  <a:pos x="178" y="103"/>
                </a:cxn>
                <a:cxn ang="0">
                  <a:pos x="127" y="127"/>
                </a:cxn>
                <a:cxn ang="0">
                  <a:pos x="82" y="158"/>
                </a:cxn>
                <a:cxn ang="0">
                  <a:pos x="41" y="197"/>
                </a:cxn>
                <a:cxn ang="0">
                  <a:pos x="0" y="243"/>
                </a:cxn>
                <a:cxn ang="0">
                  <a:pos x="76" y="215"/>
                </a:cxn>
                <a:cxn ang="0">
                  <a:pos x="144" y="194"/>
                </a:cxn>
                <a:cxn ang="0">
                  <a:pos x="212" y="179"/>
                </a:cxn>
                <a:cxn ang="0">
                  <a:pos x="280" y="164"/>
                </a:cxn>
                <a:cxn ang="0">
                  <a:pos x="336" y="149"/>
                </a:cxn>
                <a:cxn ang="0">
                  <a:pos x="397" y="149"/>
                </a:cxn>
                <a:cxn ang="0">
                  <a:pos x="458" y="141"/>
                </a:cxn>
                <a:cxn ang="0">
                  <a:pos x="511" y="146"/>
                </a:cxn>
                <a:cxn ang="0">
                  <a:pos x="565" y="152"/>
                </a:cxn>
                <a:cxn ang="0">
                  <a:pos x="618" y="166"/>
                </a:cxn>
                <a:cxn ang="0">
                  <a:pos x="669" y="186"/>
                </a:cxn>
                <a:cxn ang="0">
                  <a:pos x="715" y="205"/>
                </a:cxn>
                <a:cxn ang="0">
                  <a:pos x="760" y="239"/>
                </a:cxn>
                <a:cxn ang="0">
                  <a:pos x="811" y="267"/>
                </a:cxn>
                <a:cxn ang="0">
                  <a:pos x="855" y="307"/>
                </a:cxn>
                <a:cxn ang="0">
                  <a:pos x="899" y="348"/>
                </a:cxn>
                <a:cxn ang="0">
                  <a:pos x="971" y="464"/>
                </a:cxn>
                <a:cxn ang="0">
                  <a:pos x="1016" y="606"/>
                </a:cxn>
                <a:cxn ang="0">
                  <a:pos x="1027" y="774"/>
                </a:cxn>
                <a:cxn ang="0">
                  <a:pos x="1022" y="939"/>
                </a:cxn>
                <a:cxn ang="0">
                  <a:pos x="1002" y="1117"/>
                </a:cxn>
                <a:cxn ang="0">
                  <a:pos x="966" y="1279"/>
                </a:cxn>
                <a:cxn ang="0">
                  <a:pos x="933" y="1421"/>
                </a:cxn>
                <a:cxn ang="0">
                  <a:pos x="891" y="1532"/>
                </a:cxn>
              </a:cxnLst>
              <a:rect l="0" t="0" r="r" b="b"/>
              <a:pathLst>
                <a:path w="1259" h="1532">
                  <a:moveTo>
                    <a:pt x="891" y="1532"/>
                  </a:moveTo>
                  <a:lnTo>
                    <a:pt x="954" y="1452"/>
                  </a:lnTo>
                  <a:lnTo>
                    <a:pt x="1032" y="1338"/>
                  </a:lnTo>
                  <a:lnTo>
                    <a:pt x="1115" y="1188"/>
                  </a:lnTo>
                  <a:lnTo>
                    <a:pt x="1194" y="1023"/>
                  </a:lnTo>
                  <a:lnTo>
                    <a:pt x="1244" y="841"/>
                  </a:lnTo>
                  <a:lnTo>
                    <a:pt x="1259" y="647"/>
                  </a:lnTo>
                  <a:lnTo>
                    <a:pt x="1230" y="463"/>
                  </a:lnTo>
                  <a:lnTo>
                    <a:pt x="1140" y="294"/>
                  </a:lnTo>
                  <a:lnTo>
                    <a:pt x="1043" y="190"/>
                  </a:lnTo>
                  <a:lnTo>
                    <a:pt x="961" y="109"/>
                  </a:lnTo>
                  <a:lnTo>
                    <a:pt x="894" y="65"/>
                  </a:lnTo>
                  <a:lnTo>
                    <a:pt x="786" y="18"/>
                  </a:lnTo>
                  <a:lnTo>
                    <a:pt x="642" y="0"/>
                  </a:lnTo>
                  <a:lnTo>
                    <a:pt x="440" y="23"/>
                  </a:lnTo>
                  <a:lnTo>
                    <a:pt x="366" y="44"/>
                  </a:lnTo>
                  <a:lnTo>
                    <a:pt x="292" y="58"/>
                  </a:lnTo>
                  <a:lnTo>
                    <a:pt x="229" y="79"/>
                  </a:lnTo>
                  <a:lnTo>
                    <a:pt x="178" y="103"/>
                  </a:lnTo>
                  <a:lnTo>
                    <a:pt x="127" y="127"/>
                  </a:lnTo>
                  <a:lnTo>
                    <a:pt x="82" y="158"/>
                  </a:lnTo>
                  <a:lnTo>
                    <a:pt x="41" y="197"/>
                  </a:lnTo>
                  <a:lnTo>
                    <a:pt x="0" y="243"/>
                  </a:lnTo>
                  <a:lnTo>
                    <a:pt x="76" y="215"/>
                  </a:lnTo>
                  <a:lnTo>
                    <a:pt x="144" y="194"/>
                  </a:lnTo>
                  <a:lnTo>
                    <a:pt x="212" y="179"/>
                  </a:lnTo>
                  <a:lnTo>
                    <a:pt x="280" y="164"/>
                  </a:lnTo>
                  <a:lnTo>
                    <a:pt x="336" y="149"/>
                  </a:lnTo>
                  <a:lnTo>
                    <a:pt x="397" y="149"/>
                  </a:lnTo>
                  <a:lnTo>
                    <a:pt x="458" y="141"/>
                  </a:lnTo>
                  <a:lnTo>
                    <a:pt x="511" y="146"/>
                  </a:lnTo>
                  <a:lnTo>
                    <a:pt x="565" y="152"/>
                  </a:lnTo>
                  <a:lnTo>
                    <a:pt x="618" y="166"/>
                  </a:lnTo>
                  <a:lnTo>
                    <a:pt x="669" y="186"/>
                  </a:lnTo>
                  <a:lnTo>
                    <a:pt x="715" y="205"/>
                  </a:lnTo>
                  <a:lnTo>
                    <a:pt x="760" y="239"/>
                  </a:lnTo>
                  <a:lnTo>
                    <a:pt x="811" y="267"/>
                  </a:lnTo>
                  <a:lnTo>
                    <a:pt x="855" y="307"/>
                  </a:lnTo>
                  <a:lnTo>
                    <a:pt x="899" y="348"/>
                  </a:lnTo>
                  <a:lnTo>
                    <a:pt x="971" y="464"/>
                  </a:lnTo>
                  <a:lnTo>
                    <a:pt x="1016" y="606"/>
                  </a:lnTo>
                  <a:lnTo>
                    <a:pt x="1027" y="774"/>
                  </a:lnTo>
                  <a:lnTo>
                    <a:pt x="1022" y="939"/>
                  </a:lnTo>
                  <a:lnTo>
                    <a:pt x="1002" y="1117"/>
                  </a:lnTo>
                  <a:lnTo>
                    <a:pt x="966" y="1279"/>
                  </a:lnTo>
                  <a:lnTo>
                    <a:pt x="933" y="1421"/>
                  </a:lnTo>
                  <a:lnTo>
                    <a:pt x="891" y="1532"/>
                  </a:lnTo>
                  <a:close/>
                </a:path>
              </a:pathLst>
            </a:custGeom>
            <a:solidFill>
              <a:schemeClr val="folHlink"/>
            </a:solidFill>
            <a:ln w="9525">
              <a:noFill/>
              <a:round/>
              <a:headEnd/>
              <a:tailEnd/>
            </a:ln>
          </p:spPr>
          <p:txBody>
            <a:bodyPr/>
            <a:lstStyle/>
            <a:p>
              <a:endParaRPr lang="zh-TW" altLang="en-US"/>
            </a:p>
          </p:txBody>
        </p:sp>
        <p:sp>
          <p:nvSpPr>
            <p:cNvPr id="47117" name="Freeform 13"/>
            <p:cNvSpPr>
              <a:spLocks/>
            </p:cNvSpPr>
            <p:nvPr userDrawn="1"/>
          </p:nvSpPr>
          <p:spPr bwMode="ltGray">
            <a:xfrm>
              <a:off x="0" y="2610"/>
              <a:ext cx="801" cy="459"/>
            </a:xfrm>
            <a:custGeom>
              <a:avLst/>
              <a:gdLst/>
              <a:ahLst/>
              <a:cxnLst>
                <a:cxn ang="0">
                  <a:pos x="0" y="0"/>
                </a:cxn>
                <a:cxn ang="0">
                  <a:pos x="37" y="69"/>
                </a:cxn>
                <a:cxn ang="0">
                  <a:pos x="68" y="132"/>
                </a:cxn>
                <a:cxn ang="0">
                  <a:pos x="110" y="188"/>
                </a:cxn>
                <a:cxn ang="0">
                  <a:pos x="149" y="229"/>
                </a:cxn>
                <a:cxn ang="0">
                  <a:pos x="192" y="278"/>
                </a:cxn>
                <a:cxn ang="0">
                  <a:pos x="250" y="314"/>
                </a:cxn>
                <a:cxn ang="0">
                  <a:pos x="308" y="336"/>
                </a:cxn>
                <a:cxn ang="0">
                  <a:pos x="365" y="365"/>
                </a:cxn>
                <a:cxn ang="0">
                  <a:pos x="430" y="381"/>
                </a:cxn>
                <a:cxn ang="0">
                  <a:pos x="501" y="390"/>
                </a:cxn>
                <a:cxn ang="0">
                  <a:pos x="573" y="392"/>
                </a:cxn>
                <a:cxn ang="0">
                  <a:pos x="646" y="381"/>
                </a:cxn>
                <a:cxn ang="0">
                  <a:pos x="726" y="362"/>
                </a:cxn>
                <a:cxn ang="0">
                  <a:pos x="801" y="335"/>
                </a:cxn>
                <a:cxn ang="0">
                  <a:pos x="731" y="377"/>
                </a:cxn>
                <a:cxn ang="0">
                  <a:pos x="662" y="404"/>
                </a:cxn>
                <a:cxn ang="0">
                  <a:pos x="594" y="432"/>
                </a:cxn>
                <a:cxn ang="0">
                  <a:pos x="532" y="445"/>
                </a:cxn>
                <a:cxn ang="0">
                  <a:pos x="471" y="459"/>
                </a:cxn>
                <a:cxn ang="0">
                  <a:pos x="411" y="458"/>
                </a:cxn>
                <a:cxn ang="0">
                  <a:pos x="350" y="458"/>
                </a:cxn>
                <a:cxn ang="0">
                  <a:pos x="291" y="450"/>
                </a:cxn>
                <a:cxn ang="0">
                  <a:pos x="244" y="436"/>
                </a:cxn>
                <a:cxn ang="0">
                  <a:pos x="192" y="415"/>
                </a:cxn>
                <a:cxn ang="0">
                  <a:pos x="145" y="394"/>
                </a:cxn>
                <a:cxn ang="0">
                  <a:pos x="100" y="373"/>
                </a:cxn>
                <a:cxn ang="0">
                  <a:pos x="60" y="347"/>
                </a:cxn>
                <a:cxn ang="0">
                  <a:pos x="0" y="294"/>
                </a:cxn>
                <a:cxn ang="0">
                  <a:pos x="0" y="0"/>
                </a:cxn>
              </a:cxnLst>
              <a:rect l="0" t="0" r="r" b="b"/>
              <a:pathLst>
                <a:path w="801" h="459">
                  <a:moveTo>
                    <a:pt x="0" y="0"/>
                  </a:moveTo>
                  <a:lnTo>
                    <a:pt x="37" y="69"/>
                  </a:lnTo>
                  <a:lnTo>
                    <a:pt x="68" y="132"/>
                  </a:lnTo>
                  <a:lnTo>
                    <a:pt x="110" y="188"/>
                  </a:lnTo>
                  <a:lnTo>
                    <a:pt x="149" y="229"/>
                  </a:lnTo>
                  <a:lnTo>
                    <a:pt x="192" y="278"/>
                  </a:lnTo>
                  <a:lnTo>
                    <a:pt x="250" y="314"/>
                  </a:lnTo>
                  <a:lnTo>
                    <a:pt x="308" y="336"/>
                  </a:lnTo>
                  <a:lnTo>
                    <a:pt x="365" y="365"/>
                  </a:lnTo>
                  <a:lnTo>
                    <a:pt x="430" y="381"/>
                  </a:lnTo>
                  <a:lnTo>
                    <a:pt x="501" y="390"/>
                  </a:lnTo>
                  <a:lnTo>
                    <a:pt x="573" y="392"/>
                  </a:lnTo>
                  <a:lnTo>
                    <a:pt x="646" y="381"/>
                  </a:lnTo>
                  <a:lnTo>
                    <a:pt x="726" y="362"/>
                  </a:lnTo>
                  <a:lnTo>
                    <a:pt x="801" y="335"/>
                  </a:lnTo>
                  <a:lnTo>
                    <a:pt x="731" y="377"/>
                  </a:lnTo>
                  <a:lnTo>
                    <a:pt x="662" y="404"/>
                  </a:lnTo>
                  <a:lnTo>
                    <a:pt x="594" y="432"/>
                  </a:lnTo>
                  <a:lnTo>
                    <a:pt x="532" y="445"/>
                  </a:lnTo>
                  <a:lnTo>
                    <a:pt x="471" y="459"/>
                  </a:lnTo>
                  <a:lnTo>
                    <a:pt x="411" y="458"/>
                  </a:lnTo>
                  <a:lnTo>
                    <a:pt x="350" y="458"/>
                  </a:lnTo>
                  <a:lnTo>
                    <a:pt x="291" y="450"/>
                  </a:lnTo>
                  <a:lnTo>
                    <a:pt x="244" y="436"/>
                  </a:lnTo>
                  <a:lnTo>
                    <a:pt x="192" y="415"/>
                  </a:lnTo>
                  <a:lnTo>
                    <a:pt x="145" y="394"/>
                  </a:lnTo>
                  <a:lnTo>
                    <a:pt x="100" y="373"/>
                  </a:lnTo>
                  <a:lnTo>
                    <a:pt x="60" y="347"/>
                  </a:lnTo>
                  <a:lnTo>
                    <a:pt x="0" y="294"/>
                  </a:lnTo>
                  <a:lnTo>
                    <a:pt x="0" y="0"/>
                  </a:lnTo>
                  <a:close/>
                </a:path>
              </a:pathLst>
            </a:custGeom>
            <a:solidFill>
              <a:schemeClr val="folHlink"/>
            </a:solidFill>
            <a:ln w="9525">
              <a:noFill/>
              <a:round/>
              <a:headEnd/>
              <a:tailEnd/>
            </a:ln>
          </p:spPr>
          <p:txBody>
            <a:bodyPr/>
            <a:lstStyle/>
            <a:p>
              <a:endParaRPr lang="zh-TW" altLang="en-US"/>
            </a:p>
          </p:txBody>
        </p:sp>
        <p:sp>
          <p:nvSpPr>
            <p:cNvPr id="47118" name="Freeform 14"/>
            <p:cNvSpPr>
              <a:spLocks/>
            </p:cNvSpPr>
            <p:nvPr userDrawn="1"/>
          </p:nvSpPr>
          <p:spPr bwMode="ltGray">
            <a:xfrm rot="373331" flipH="1">
              <a:off x="898" y="2855"/>
              <a:ext cx="354" cy="464"/>
            </a:xfrm>
            <a:custGeom>
              <a:avLst/>
              <a:gdLst/>
              <a:ahLst/>
              <a:cxnLst>
                <a:cxn ang="0">
                  <a:pos x="75" y="0"/>
                </a:cxn>
                <a:cxn ang="0">
                  <a:pos x="0" y="25"/>
                </a:cxn>
                <a:cxn ang="0">
                  <a:pos x="3" y="26"/>
                </a:cxn>
                <a:cxn ang="0">
                  <a:pos x="14" y="29"/>
                </a:cxn>
                <a:cxn ang="0">
                  <a:pos x="29" y="36"/>
                </a:cxn>
                <a:cxn ang="0">
                  <a:pos x="46" y="47"/>
                </a:cxn>
                <a:cxn ang="0">
                  <a:pos x="66" y="62"/>
                </a:cxn>
                <a:cxn ang="0">
                  <a:pos x="84" y="80"/>
                </a:cxn>
                <a:cxn ang="0">
                  <a:pos x="102" y="103"/>
                </a:cxn>
                <a:cxn ang="0">
                  <a:pos x="116" y="132"/>
                </a:cxn>
                <a:cxn ang="0">
                  <a:pos x="117" y="120"/>
                </a:cxn>
                <a:cxn ang="0">
                  <a:pos x="115" y="107"/>
                </a:cxn>
                <a:cxn ang="0">
                  <a:pos x="108" y="90"/>
                </a:cxn>
                <a:cxn ang="0">
                  <a:pos x="99" y="74"/>
                </a:cxn>
                <a:cxn ang="0">
                  <a:pos x="89" y="58"/>
                </a:cxn>
                <a:cxn ang="0">
                  <a:pos x="78" y="45"/>
                </a:cxn>
                <a:cxn ang="0">
                  <a:pos x="67" y="36"/>
                </a:cxn>
                <a:cxn ang="0">
                  <a:pos x="58" y="32"/>
                </a:cxn>
                <a:cxn ang="0">
                  <a:pos x="69" y="29"/>
                </a:cxn>
                <a:cxn ang="0">
                  <a:pos x="79" y="28"/>
                </a:cxn>
                <a:cxn ang="0">
                  <a:pos x="89" y="26"/>
                </a:cxn>
                <a:cxn ang="0">
                  <a:pos x="98" y="25"/>
                </a:cxn>
                <a:cxn ang="0">
                  <a:pos x="105" y="24"/>
                </a:cxn>
                <a:cxn ang="0">
                  <a:pos x="109" y="22"/>
                </a:cxn>
                <a:cxn ang="0">
                  <a:pos x="113" y="21"/>
                </a:cxn>
                <a:cxn ang="0">
                  <a:pos x="114" y="21"/>
                </a:cxn>
                <a:cxn ang="0">
                  <a:pos x="75" y="0"/>
                </a:cxn>
              </a:cxnLst>
              <a:rect l="0" t="0" r="r" b="b"/>
              <a:pathLst>
                <a:path w="117" h="132">
                  <a:moveTo>
                    <a:pt x="75" y="0"/>
                  </a:moveTo>
                  <a:lnTo>
                    <a:pt x="0" y="25"/>
                  </a:lnTo>
                  <a:lnTo>
                    <a:pt x="3" y="26"/>
                  </a:lnTo>
                  <a:lnTo>
                    <a:pt x="14" y="29"/>
                  </a:lnTo>
                  <a:lnTo>
                    <a:pt x="29" y="36"/>
                  </a:lnTo>
                  <a:lnTo>
                    <a:pt x="46" y="47"/>
                  </a:lnTo>
                  <a:lnTo>
                    <a:pt x="66" y="62"/>
                  </a:lnTo>
                  <a:lnTo>
                    <a:pt x="84" y="80"/>
                  </a:lnTo>
                  <a:lnTo>
                    <a:pt x="102" y="103"/>
                  </a:lnTo>
                  <a:lnTo>
                    <a:pt x="116" y="132"/>
                  </a:lnTo>
                  <a:lnTo>
                    <a:pt x="117" y="120"/>
                  </a:lnTo>
                  <a:lnTo>
                    <a:pt x="115" y="107"/>
                  </a:lnTo>
                  <a:lnTo>
                    <a:pt x="108" y="90"/>
                  </a:lnTo>
                  <a:lnTo>
                    <a:pt x="99" y="74"/>
                  </a:lnTo>
                  <a:lnTo>
                    <a:pt x="89" y="58"/>
                  </a:lnTo>
                  <a:lnTo>
                    <a:pt x="78" y="45"/>
                  </a:lnTo>
                  <a:lnTo>
                    <a:pt x="67" y="36"/>
                  </a:lnTo>
                  <a:lnTo>
                    <a:pt x="58" y="32"/>
                  </a:lnTo>
                  <a:lnTo>
                    <a:pt x="69" y="29"/>
                  </a:lnTo>
                  <a:lnTo>
                    <a:pt x="79" y="28"/>
                  </a:lnTo>
                  <a:lnTo>
                    <a:pt x="89" y="26"/>
                  </a:lnTo>
                  <a:lnTo>
                    <a:pt x="98" y="25"/>
                  </a:lnTo>
                  <a:lnTo>
                    <a:pt x="105" y="24"/>
                  </a:lnTo>
                  <a:lnTo>
                    <a:pt x="109" y="22"/>
                  </a:lnTo>
                  <a:lnTo>
                    <a:pt x="113" y="21"/>
                  </a:lnTo>
                  <a:lnTo>
                    <a:pt x="114" y="21"/>
                  </a:lnTo>
                  <a:lnTo>
                    <a:pt x="75" y="0"/>
                  </a:lnTo>
                  <a:close/>
                </a:path>
              </a:pathLst>
            </a:custGeom>
            <a:solidFill>
              <a:schemeClr val="folHlink"/>
            </a:solidFill>
            <a:ln w="9525">
              <a:noFill/>
              <a:round/>
              <a:headEnd/>
              <a:tailEnd/>
            </a:ln>
          </p:spPr>
          <p:txBody>
            <a:bodyPr/>
            <a:lstStyle/>
            <a:p>
              <a:endParaRPr lang="zh-TW" altLang="en-US"/>
            </a:p>
          </p:txBody>
        </p:sp>
        <p:sp>
          <p:nvSpPr>
            <p:cNvPr id="47119" name="Freeform 15"/>
            <p:cNvSpPr>
              <a:spLocks/>
            </p:cNvSpPr>
            <p:nvPr userDrawn="1"/>
          </p:nvSpPr>
          <p:spPr bwMode="ltGray">
            <a:xfrm rot="373331" flipH="1">
              <a:off x="799" y="2979"/>
              <a:ext cx="87" cy="274"/>
            </a:xfrm>
            <a:custGeom>
              <a:avLst/>
              <a:gdLst/>
              <a:ahLst/>
              <a:cxnLst>
                <a:cxn ang="0">
                  <a:pos x="29" y="0"/>
                </a:cxn>
                <a:cxn ang="0">
                  <a:pos x="23" y="0"/>
                </a:cxn>
                <a:cxn ang="0">
                  <a:pos x="16" y="4"/>
                </a:cxn>
                <a:cxn ang="0">
                  <a:pos x="9" y="9"/>
                </a:cxn>
                <a:cxn ang="0">
                  <a:pos x="4" y="19"/>
                </a:cxn>
                <a:cxn ang="0">
                  <a:pos x="1" y="30"/>
                </a:cxn>
                <a:cxn ang="0">
                  <a:pos x="0" y="44"/>
                </a:cxn>
                <a:cxn ang="0">
                  <a:pos x="3" y="60"/>
                </a:cxn>
                <a:cxn ang="0">
                  <a:pos x="11" y="77"/>
                </a:cxn>
                <a:cxn ang="0">
                  <a:pos x="15" y="53"/>
                </a:cxn>
                <a:cxn ang="0">
                  <a:pos x="19" y="37"/>
                </a:cxn>
                <a:cxn ang="0">
                  <a:pos x="23" y="22"/>
                </a:cxn>
                <a:cxn ang="0">
                  <a:pos x="29" y="0"/>
                </a:cxn>
              </a:cxnLst>
              <a:rect l="0" t="0" r="r" b="b"/>
              <a:pathLst>
                <a:path w="29" h="77">
                  <a:moveTo>
                    <a:pt x="29" y="0"/>
                  </a:moveTo>
                  <a:lnTo>
                    <a:pt x="23" y="0"/>
                  </a:lnTo>
                  <a:lnTo>
                    <a:pt x="16" y="4"/>
                  </a:lnTo>
                  <a:lnTo>
                    <a:pt x="9" y="9"/>
                  </a:lnTo>
                  <a:lnTo>
                    <a:pt x="4" y="19"/>
                  </a:lnTo>
                  <a:lnTo>
                    <a:pt x="1" y="30"/>
                  </a:lnTo>
                  <a:lnTo>
                    <a:pt x="0" y="44"/>
                  </a:lnTo>
                  <a:lnTo>
                    <a:pt x="3" y="60"/>
                  </a:lnTo>
                  <a:lnTo>
                    <a:pt x="11" y="77"/>
                  </a:lnTo>
                  <a:lnTo>
                    <a:pt x="15" y="53"/>
                  </a:lnTo>
                  <a:lnTo>
                    <a:pt x="19" y="37"/>
                  </a:lnTo>
                  <a:lnTo>
                    <a:pt x="23" y="22"/>
                  </a:lnTo>
                  <a:lnTo>
                    <a:pt x="29" y="0"/>
                  </a:lnTo>
                  <a:close/>
                </a:path>
              </a:pathLst>
            </a:custGeom>
            <a:solidFill>
              <a:schemeClr val="folHlink"/>
            </a:solidFill>
            <a:ln w="9525">
              <a:noFill/>
              <a:round/>
              <a:headEnd/>
              <a:tailEnd/>
            </a:ln>
          </p:spPr>
          <p:txBody>
            <a:bodyPr/>
            <a:lstStyle/>
            <a:p>
              <a:endParaRPr lang="zh-TW" altLang="en-US"/>
            </a:p>
          </p:txBody>
        </p:sp>
        <p:sp>
          <p:nvSpPr>
            <p:cNvPr id="47120" name="Freeform 16"/>
            <p:cNvSpPr>
              <a:spLocks/>
            </p:cNvSpPr>
            <p:nvPr userDrawn="1"/>
          </p:nvSpPr>
          <p:spPr bwMode="ltGray">
            <a:xfrm>
              <a:off x="1190" y="3273"/>
              <a:ext cx="1108" cy="1047"/>
            </a:xfrm>
            <a:custGeom>
              <a:avLst/>
              <a:gdLst/>
              <a:ahLst/>
              <a:cxnLst>
                <a:cxn ang="0">
                  <a:pos x="784" y="1047"/>
                </a:cxn>
                <a:cxn ang="0">
                  <a:pos x="692" y="1011"/>
                </a:cxn>
                <a:cxn ang="0">
                  <a:pos x="607" y="945"/>
                </a:cxn>
                <a:cxn ang="0">
                  <a:pos x="517" y="861"/>
                </a:cxn>
                <a:cxn ang="0">
                  <a:pos x="432" y="776"/>
                </a:cxn>
                <a:cxn ang="0">
                  <a:pos x="350" y="677"/>
                </a:cxn>
                <a:cxn ang="0">
                  <a:pos x="266" y="563"/>
                </a:cxn>
                <a:cxn ang="0">
                  <a:pos x="188" y="447"/>
                </a:cxn>
                <a:cxn ang="0">
                  <a:pos x="122" y="325"/>
                </a:cxn>
                <a:cxn ang="0">
                  <a:pos x="65" y="211"/>
                </a:cxn>
                <a:cxn ang="0">
                  <a:pos x="21" y="101"/>
                </a:cxn>
                <a:cxn ang="0">
                  <a:pos x="0" y="0"/>
                </a:cxn>
                <a:cxn ang="0">
                  <a:pos x="109" y="217"/>
                </a:cxn>
                <a:cxn ang="0">
                  <a:pos x="209" y="378"/>
                </a:cxn>
                <a:cxn ang="0">
                  <a:pos x="294" y="500"/>
                </a:cxn>
                <a:cxn ang="0">
                  <a:pos x="373" y="590"/>
                </a:cxn>
                <a:cxn ang="0">
                  <a:pos x="441" y="661"/>
                </a:cxn>
                <a:cxn ang="0">
                  <a:pos x="506" y="713"/>
                </a:cxn>
                <a:cxn ang="0">
                  <a:pos x="564" y="754"/>
                </a:cxn>
                <a:cxn ang="0">
                  <a:pos x="620" y="801"/>
                </a:cxn>
                <a:cxn ang="0">
                  <a:pos x="754" y="899"/>
                </a:cxn>
                <a:cxn ang="0">
                  <a:pos x="925" y="977"/>
                </a:cxn>
                <a:cxn ang="0">
                  <a:pos x="1108" y="1047"/>
                </a:cxn>
                <a:cxn ang="0">
                  <a:pos x="784" y="1047"/>
                </a:cxn>
              </a:cxnLst>
              <a:rect l="0" t="0" r="r" b="b"/>
              <a:pathLst>
                <a:path w="1108" h="1047">
                  <a:moveTo>
                    <a:pt x="784" y="1047"/>
                  </a:moveTo>
                  <a:lnTo>
                    <a:pt x="692" y="1011"/>
                  </a:lnTo>
                  <a:lnTo>
                    <a:pt x="607" y="945"/>
                  </a:lnTo>
                  <a:lnTo>
                    <a:pt x="517" y="861"/>
                  </a:lnTo>
                  <a:lnTo>
                    <a:pt x="432" y="776"/>
                  </a:lnTo>
                  <a:lnTo>
                    <a:pt x="350" y="677"/>
                  </a:lnTo>
                  <a:lnTo>
                    <a:pt x="266" y="563"/>
                  </a:lnTo>
                  <a:lnTo>
                    <a:pt x="188" y="447"/>
                  </a:lnTo>
                  <a:lnTo>
                    <a:pt x="122" y="325"/>
                  </a:lnTo>
                  <a:lnTo>
                    <a:pt x="65" y="211"/>
                  </a:lnTo>
                  <a:lnTo>
                    <a:pt x="21" y="101"/>
                  </a:lnTo>
                  <a:lnTo>
                    <a:pt x="0" y="0"/>
                  </a:lnTo>
                  <a:lnTo>
                    <a:pt x="109" y="217"/>
                  </a:lnTo>
                  <a:lnTo>
                    <a:pt x="209" y="378"/>
                  </a:lnTo>
                  <a:lnTo>
                    <a:pt x="294" y="500"/>
                  </a:lnTo>
                  <a:lnTo>
                    <a:pt x="373" y="590"/>
                  </a:lnTo>
                  <a:lnTo>
                    <a:pt x="441" y="661"/>
                  </a:lnTo>
                  <a:lnTo>
                    <a:pt x="506" y="713"/>
                  </a:lnTo>
                  <a:lnTo>
                    <a:pt x="564" y="754"/>
                  </a:lnTo>
                  <a:lnTo>
                    <a:pt x="620" y="801"/>
                  </a:lnTo>
                  <a:lnTo>
                    <a:pt x="754" y="899"/>
                  </a:lnTo>
                  <a:lnTo>
                    <a:pt x="925" y="977"/>
                  </a:lnTo>
                  <a:lnTo>
                    <a:pt x="1108" y="1047"/>
                  </a:lnTo>
                  <a:lnTo>
                    <a:pt x="784" y="1047"/>
                  </a:lnTo>
                  <a:close/>
                </a:path>
              </a:pathLst>
            </a:custGeom>
            <a:solidFill>
              <a:schemeClr val="folHlink"/>
            </a:solidFill>
            <a:ln w="9525">
              <a:noFill/>
              <a:round/>
              <a:headEnd/>
              <a:tailEnd/>
            </a:ln>
          </p:spPr>
          <p:txBody>
            <a:bodyPr/>
            <a:lstStyle/>
            <a:p>
              <a:endParaRPr lang="zh-TW" altLang="en-US"/>
            </a:p>
          </p:txBody>
        </p:sp>
        <p:grpSp>
          <p:nvGrpSpPr>
            <p:cNvPr id="47121" name="Group 17"/>
            <p:cNvGrpSpPr>
              <a:grpSpLocks/>
            </p:cNvGrpSpPr>
            <p:nvPr userDrawn="1"/>
          </p:nvGrpSpPr>
          <p:grpSpPr bwMode="auto">
            <a:xfrm rot="3220060">
              <a:off x="2631" y="754"/>
              <a:ext cx="569" cy="637"/>
              <a:chOff x="1727" y="866"/>
              <a:chExt cx="129" cy="157"/>
            </a:xfrm>
          </p:grpSpPr>
          <p:sp>
            <p:nvSpPr>
              <p:cNvPr id="47122" name="Freeform 18"/>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endParaRPr lang="zh-TW" altLang="en-US"/>
              </a:p>
            </p:txBody>
          </p:sp>
          <p:sp>
            <p:nvSpPr>
              <p:cNvPr id="47123" name="Freeform 19"/>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endParaRPr lang="zh-TW" altLang="en-US"/>
              </a:p>
            </p:txBody>
          </p:sp>
          <p:sp>
            <p:nvSpPr>
              <p:cNvPr id="47124" name="Freeform 20"/>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endParaRPr lang="zh-TW" altLang="en-US"/>
              </a:p>
            </p:txBody>
          </p:sp>
        </p:grpSp>
        <p:grpSp>
          <p:nvGrpSpPr>
            <p:cNvPr id="47125" name="Group 21"/>
            <p:cNvGrpSpPr>
              <a:grpSpLocks/>
            </p:cNvGrpSpPr>
            <p:nvPr userDrawn="1"/>
          </p:nvGrpSpPr>
          <p:grpSpPr bwMode="auto">
            <a:xfrm rot="-6691250">
              <a:off x="3637" y="132"/>
              <a:ext cx="356" cy="607"/>
              <a:chOff x="1727" y="866"/>
              <a:chExt cx="129" cy="157"/>
            </a:xfrm>
          </p:grpSpPr>
          <p:sp>
            <p:nvSpPr>
              <p:cNvPr id="47126" name="Freeform 22"/>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endParaRPr lang="zh-TW" altLang="en-US"/>
              </a:p>
            </p:txBody>
          </p:sp>
          <p:sp>
            <p:nvSpPr>
              <p:cNvPr id="47127" name="Freeform 23"/>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endParaRPr lang="zh-TW" altLang="en-US"/>
              </a:p>
            </p:txBody>
          </p:sp>
          <p:sp>
            <p:nvSpPr>
              <p:cNvPr id="47128" name="Freeform 24"/>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endParaRPr lang="zh-TW" altLang="en-US"/>
              </a:p>
            </p:txBody>
          </p:sp>
        </p:grpSp>
        <p:grpSp>
          <p:nvGrpSpPr>
            <p:cNvPr id="47129" name="Group 25"/>
            <p:cNvGrpSpPr>
              <a:grpSpLocks/>
            </p:cNvGrpSpPr>
            <p:nvPr userDrawn="1"/>
          </p:nvGrpSpPr>
          <p:grpSpPr bwMode="auto">
            <a:xfrm rot="-13075160">
              <a:off x="668" y="3321"/>
              <a:ext cx="501" cy="502"/>
              <a:chOff x="1727" y="866"/>
              <a:chExt cx="129" cy="157"/>
            </a:xfrm>
          </p:grpSpPr>
          <p:sp>
            <p:nvSpPr>
              <p:cNvPr id="47130" name="Freeform 26"/>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endParaRPr lang="zh-TW" altLang="en-US"/>
              </a:p>
            </p:txBody>
          </p:sp>
          <p:sp>
            <p:nvSpPr>
              <p:cNvPr id="47131" name="Freeform 27"/>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endParaRPr lang="zh-TW" altLang="en-US"/>
              </a:p>
            </p:txBody>
          </p:sp>
          <p:sp>
            <p:nvSpPr>
              <p:cNvPr id="47132" name="Freeform 28"/>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endParaRPr lang="zh-TW" altLang="en-US"/>
              </a:p>
            </p:txBody>
          </p:sp>
        </p:grpSp>
        <p:grpSp>
          <p:nvGrpSpPr>
            <p:cNvPr id="47133" name="Group 29"/>
            <p:cNvGrpSpPr>
              <a:grpSpLocks/>
            </p:cNvGrpSpPr>
            <p:nvPr userDrawn="1"/>
          </p:nvGrpSpPr>
          <p:grpSpPr bwMode="auto">
            <a:xfrm rot="4106450" flipH="1">
              <a:off x="393" y="262"/>
              <a:ext cx="709" cy="892"/>
              <a:chOff x="1727" y="866"/>
              <a:chExt cx="129" cy="157"/>
            </a:xfrm>
          </p:grpSpPr>
          <p:sp>
            <p:nvSpPr>
              <p:cNvPr id="47134" name="Freeform 30"/>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endParaRPr lang="zh-TW" altLang="en-US"/>
              </a:p>
            </p:txBody>
          </p:sp>
          <p:sp>
            <p:nvSpPr>
              <p:cNvPr id="47135" name="Freeform 31"/>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endParaRPr lang="zh-TW" altLang="en-US"/>
              </a:p>
            </p:txBody>
          </p:sp>
          <p:sp>
            <p:nvSpPr>
              <p:cNvPr id="47136" name="Freeform 32"/>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endParaRPr lang="zh-TW" altLang="en-US"/>
              </a:p>
            </p:txBody>
          </p:sp>
        </p:grpSp>
        <p:grpSp>
          <p:nvGrpSpPr>
            <p:cNvPr id="47137" name="Group 33"/>
            <p:cNvGrpSpPr>
              <a:grpSpLocks/>
            </p:cNvGrpSpPr>
            <p:nvPr userDrawn="1"/>
          </p:nvGrpSpPr>
          <p:grpSpPr bwMode="auto">
            <a:xfrm rot="10015322" flipH="1">
              <a:off x="4625" y="2382"/>
              <a:ext cx="709" cy="892"/>
              <a:chOff x="1727" y="866"/>
              <a:chExt cx="129" cy="157"/>
            </a:xfrm>
          </p:grpSpPr>
          <p:sp>
            <p:nvSpPr>
              <p:cNvPr id="47138" name="Freeform 34"/>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endParaRPr lang="zh-TW" altLang="en-US"/>
              </a:p>
            </p:txBody>
          </p:sp>
          <p:sp>
            <p:nvSpPr>
              <p:cNvPr id="47139" name="Freeform 35"/>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endParaRPr lang="zh-TW" altLang="en-US"/>
              </a:p>
            </p:txBody>
          </p:sp>
          <p:sp>
            <p:nvSpPr>
              <p:cNvPr id="47140" name="Freeform 36"/>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endParaRPr lang="zh-TW" altLang="en-US"/>
              </a:p>
            </p:txBody>
          </p:sp>
        </p:grpSp>
        <p:sp>
          <p:nvSpPr>
            <p:cNvPr id="47141" name="Freeform 37"/>
            <p:cNvSpPr>
              <a:spLocks/>
            </p:cNvSpPr>
            <p:nvPr userDrawn="1"/>
          </p:nvSpPr>
          <p:spPr bwMode="ltGray">
            <a:xfrm>
              <a:off x="1217" y="2"/>
              <a:ext cx="862" cy="886"/>
            </a:xfrm>
            <a:custGeom>
              <a:avLst/>
              <a:gdLst/>
              <a:ahLst/>
              <a:cxnLst>
                <a:cxn ang="0">
                  <a:pos x="0" y="0"/>
                </a:cxn>
                <a:cxn ang="0">
                  <a:pos x="6" y="107"/>
                </a:cxn>
                <a:cxn ang="0">
                  <a:pos x="37" y="262"/>
                </a:cxn>
                <a:cxn ang="0">
                  <a:pos x="83" y="410"/>
                </a:cxn>
                <a:cxn ang="0">
                  <a:pos x="149" y="546"/>
                </a:cxn>
                <a:cxn ang="0">
                  <a:pos x="237" y="666"/>
                </a:cxn>
                <a:cxn ang="0">
                  <a:pos x="338" y="764"/>
                </a:cxn>
                <a:cxn ang="0">
                  <a:pos x="450" y="838"/>
                </a:cxn>
                <a:cxn ang="0">
                  <a:pos x="579" y="879"/>
                </a:cxn>
                <a:cxn ang="0">
                  <a:pos x="714" y="886"/>
                </a:cxn>
                <a:cxn ang="0">
                  <a:pos x="862" y="851"/>
                </a:cxn>
                <a:cxn ang="0">
                  <a:pos x="784" y="856"/>
                </a:cxn>
                <a:cxn ang="0">
                  <a:pos x="700" y="835"/>
                </a:cxn>
                <a:cxn ang="0">
                  <a:pos x="621" y="794"/>
                </a:cxn>
                <a:cxn ang="0">
                  <a:pos x="542" y="728"/>
                </a:cxn>
                <a:cxn ang="0">
                  <a:pos x="466" y="649"/>
                </a:cxn>
                <a:cxn ang="0">
                  <a:pos x="397" y="557"/>
                </a:cxn>
                <a:cxn ang="0">
                  <a:pos x="334" y="454"/>
                </a:cxn>
                <a:cxn ang="0">
                  <a:pos x="279" y="339"/>
                </a:cxn>
                <a:cxn ang="0">
                  <a:pos x="238" y="225"/>
                </a:cxn>
                <a:cxn ang="0">
                  <a:pos x="205" y="105"/>
                </a:cxn>
                <a:cxn ang="0">
                  <a:pos x="184" y="3"/>
                </a:cxn>
              </a:cxnLst>
              <a:rect l="0" t="0" r="r" b="b"/>
              <a:pathLst>
                <a:path w="862" h="886">
                  <a:moveTo>
                    <a:pt x="0" y="0"/>
                  </a:moveTo>
                  <a:lnTo>
                    <a:pt x="6" y="107"/>
                  </a:lnTo>
                  <a:lnTo>
                    <a:pt x="37" y="262"/>
                  </a:lnTo>
                  <a:lnTo>
                    <a:pt x="83" y="410"/>
                  </a:lnTo>
                  <a:lnTo>
                    <a:pt x="149" y="546"/>
                  </a:lnTo>
                  <a:lnTo>
                    <a:pt x="237" y="666"/>
                  </a:lnTo>
                  <a:lnTo>
                    <a:pt x="338" y="764"/>
                  </a:lnTo>
                  <a:lnTo>
                    <a:pt x="450" y="838"/>
                  </a:lnTo>
                  <a:lnTo>
                    <a:pt x="579" y="879"/>
                  </a:lnTo>
                  <a:lnTo>
                    <a:pt x="714" y="886"/>
                  </a:lnTo>
                  <a:lnTo>
                    <a:pt x="862" y="851"/>
                  </a:lnTo>
                  <a:lnTo>
                    <a:pt x="784" y="856"/>
                  </a:lnTo>
                  <a:lnTo>
                    <a:pt x="700" y="835"/>
                  </a:lnTo>
                  <a:lnTo>
                    <a:pt x="621" y="794"/>
                  </a:lnTo>
                  <a:lnTo>
                    <a:pt x="542" y="728"/>
                  </a:lnTo>
                  <a:lnTo>
                    <a:pt x="466" y="649"/>
                  </a:lnTo>
                  <a:lnTo>
                    <a:pt x="397" y="557"/>
                  </a:lnTo>
                  <a:lnTo>
                    <a:pt x="334" y="454"/>
                  </a:lnTo>
                  <a:lnTo>
                    <a:pt x="279" y="339"/>
                  </a:lnTo>
                  <a:lnTo>
                    <a:pt x="238" y="225"/>
                  </a:lnTo>
                  <a:lnTo>
                    <a:pt x="205" y="105"/>
                  </a:lnTo>
                  <a:lnTo>
                    <a:pt x="184" y="3"/>
                  </a:lnTo>
                </a:path>
              </a:pathLst>
            </a:custGeom>
            <a:solidFill>
              <a:schemeClr val="accent1"/>
            </a:solidFill>
            <a:ln w="9525">
              <a:noFill/>
              <a:round/>
              <a:headEnd/>
              <a:tailEnd/>
            </a:ln>
          </p:spPr>
          <p:txBody>
            <a:bodyPr/>
            <a:lstStyle/>
            <a:p>
              <a:endParaRPr lang="zh-TW" altLang="en-US"/>
            </a:p>
          </p:txBody>
        </p:sp>
        <p:sp>
          <p:nvSpPr>
            <p:cNvPr id="47142" name="Freeform 38"/>
            <p:cNvSpPr>
              <a:spLocks/>
            </p:cNvSpPr>
            <p:nvPr userDrawn="1"/>
          </p:nvSpPr>
          <p:spPr bwMode="ltGray">
            <a:xfrm rot="9832527" flipV="1">
              <a:off x="2158" y="102"/>
              <a:ext cx="681" cy="593"/>
            </a:xfrm>
            <a:custGeom>
              <a:avLst/>
              <a:gdLst/>
              <a:ahLst/>
              <a:cxnLst>
                <a:cxn ang="0">
                  <a:pos x="0" y="0"/>
                </a:cxn>
                <a:cxn ang="0">
                  <a:pos x="0" y="25"/>
                </a:cxn>
                <a:cxn ang="0">
                  <a:pos x="3" y="50"/>
                </a:cxn>
                <a:cxn ang="0">
                  <a:pos x="6" y="75"/>
                </a:cxn>
                <a:cxn ang="0">
                  <a:pos x="11" y="98"/>
                </a:cxn>
                <a:cxn ang="0">
                  <a:pos x="18" y="119"/>
                </a:cxn>
                <a:cxn ang="0">
                  <a:pos x="27" y="141"/>
                </a:cxn>
                <a:cxn ang="0">
                  <a:pos x="38" y="161"/>
                </a:cxn>
                <a:cxn ang="0">
                  <a:pos x="51" y="178"/>
                </a:cxn>
                <a:cxn ang="0">
                  <a:pos x="67" y="194"/>
                </a:cxn>
                <a:cxn ang="0">
                  <a:pos x="86" y="208"/>
                </a:cxn>
                <a:cxn ang="0">
                  <a:pos x="106" y="219"/>
                </a:cxn>
                <a:cxn ang="0">
                  <a:pos x="131" y="228"/>
                </a:cxn>
                <a:cxn ang="0">
                  <a:pos x="158" y="234"/>
                </a:cxn>
                <a:cxn ang="0">
                  <a:pos x="188" y="237"/>
                </a:cxn>
                <a:cxn ang="0">
                  <a:pos x="220" y="236"/>
                </a:cxn>
                <a:cxn ang="0">
                  <a:pos x="257" y="232"/>
                </a:cxn>
                <a:cxn ang="0">
                  <a:pos x="224" y="227"/>
                </a:cxn>
                <a:cxn ang="0">
                  <a:pos x="195" y="220"/>
                </a:cxn>
                <a:cxn ang="0">
                  <a:pos x="170" y="212"/>
                </a:cxn>
                <a:cxn ang="0">
                  <a:pos x="148" y="204"/>
                </a:cxn>
                <a:cxn ang="0">
                  <a:pos x="128" y="193"/>
                </a:cxn>
                <a:cxn ang="0">
                  <a:pos x="112" y="182"/>
                </a:cxn>
                <a:cxn ang="0">
                  <a:pos x="97" y="169"/>
                </a:cxn>
                <a:cxn ang="0">
                  <a:pos x="84" y="155"/>
                </a:cxn>
                <a:cxn ang="0">
                  <a:pos x="72" y="141"/>
                </a:cxn>
                <a:cxn ang="0">
                  <a:pos x="61" y="125"/>
                </a:cxn>
                <a:cxn ang="0">
                  <a:pos x="52" y="107"/>
                </a:cxn>
                <a:cxn ang="0">
                  <a:pos x="43" y="88"/>
                </a:cxn>
                <a:cxn ang="0">
                  <a:pos x="33" y="69"/>
                </a:cxn>
                <a:cxn ang="0">
                  <a:pos x="23" y="47"/>
                </a:cxn>
                <a:cxn ang="0">
                  <a:pos x="12" y="24"/>
                </a:cxn>
                <a:cxn ang="0">
                  <a:pos x="0" y="0"/>
                </a:cxn>
              </a:cxnLst>
              <a:rect l="0" t="0" r="r" b="b"/>
              <a:pathLst>
                <a:path w="257" h="237">
                  <a:moveTo>
                    <a:pt x="0" y="0"/>
                  </a:moveTo>
                  <a:lnTo>
                    <a:pt x="0" y="25"/>
                  </a:lnTo>
                  <a:lnTo>
                    <a:pt x="3" y="50"/>
                  </a:lnTo>
                  <a:lnTo>
                    <a:pt x="6" y="75"/>
                  </a:lnTo>
                  <a:lnTo>
                    <a:pt x="11" y="98"/>
                  </a:lnTo>
                  <a:lnTo>
                    <a:pt x="18" y="119"/>
                  </a:lnTo>
                  <a:lnTo>
                    <a:pt x="27" y="141"/>
                  </a:lnTo>
                  <a:lnTo>
                    <a:pt x="38" y="161"/>
                  </a:lnTo>
                  <a:lnTo>
                    <a:pt x="51" y="178"/>
                  </a:lnTo>
                  <a:lnTo>
                    <a:pt x="67" y="194"/>
                  </a:lnTo>
                  <a:lnTo>
                    <a:pt x="86" y="208"/>
                  </a:lnTo>
                  <a:lnTo>
                    <a:pt x="106" y="219"/>
                  </a:lnTo>
                  <a:lnTo>
                    <a:pt x="131" y="228"/>
                  </a:lnTo>
                  <a:lnTo>
                    <a:pt x="158" y="234"/>
                  </a:lnTo>
                  <a:lnTo>
                    <a:pt x="188" y="237"/>
                  </a:lnTo>
                  <a:lnTo>
                    <a:pt x="220" y="236"/>
                  </a:lnTo>
                  <a:lnTo>
                    <a:pt x="257" y="232"/>
                  </a:lnTo>
                  <a:lnTo>
                    <a:pt x="224" y="227"/>
                  </a:lnTo>
                  <a:lnTo>
                    <a:pt x="195" y="220"/>
                  </a:lnTo>
                  <a:lnTo>
                    <a:pt x="170" y="212"/>
                  </a:lnTo>
                  <a:lnTo>
                    <a:pt x="148" y="204"/>
                  </a:lnTo>
                  <a:lnTo>
                    <a:pt x="128" y="193"/>
                  </a:lnTo>
                  <a:lnTo>
                    <a:pt x="112" y="182"/>
                  </a:lnTo>
                  <a:lnTo>
                    <a:pt x="97" y="169"/>
                  </a:lnTo>
                  <a:lnTo>
                    <a:pt x="84" y="155"/>
                  </a:lnTo>
                  <a:lnTo>
                    <a:pt x="72" y="141"/>
                  </a:lnTo>
                  <a:lnTo>
                    <a:pt x="61" y="125"/>
                  </a:lnTo>
                  <a:lnTo>
                    <a:pt x="52" y="107"/>
                  </a:lnTo>
                  <a:lnTo>
                    <a:pt x="43" y="88"/>
                  </a:lnTo>
                  <a:lnTo>
                    <a:pt x="33" y="69"/>
                  </a:lnTo>
                  <a:lnTo>
                    <a:pt x="23" y="47"/>
                  </a:lnTo>
                  <a:lnTo>
                    <a:pt x="12" y="24"/>
                  </a:lnTo>
                  <a:lnTo>
                    <a:pt x="0" y="0"/>
                  </a:lnTo>
                  <a:close/>
                </a:path>
              </a:pathLst>
            </a:custGeom>
            <a:solidFill>
              <a:schemeClr val="accent1"/>
            </a:solidFill>
            <a:ln w="9525">
              <a:noFill/>
              <a:round/>
              <a:headEnd/>
              <a:tailEnd/>
            </a:ln>
          </p:spPr>
          <p:txBody>
            <a:bodyPr/>
            <a:lstStyle/>
            <a:p>
              <a:endParaRPr lang="zh-TW" altLang="en-US"/>
            </a:p>
          </p:txBody>
        </p:sp>
        <p:sp>
          <p:nvSpPr>
            <p:cNvPr id="47143" name="Freeform 39"/>
            <p:cNvSpPr>
              <a:spLocks/>
            </p:cNvSpPr>
            <p:nvPr userDrawn="1"/>
          </p:nvSpPr>
          <p:spPr bwMode="ltGray">
            <a:xfrm rot="9832527" flipV="1">
              <a:off x="1997" y="858"/>
              <a:ext cx="330" cy="278"/>
            </a:xfrm>
            <a:custGeom>
              <a:avLst/>
              <a:gdLst/>
              <a:ahLst/>
              <a:cxnLst>
                <a:cxn ang="0">
                  <a:pos x="77" y="0"/>
                </a:cxn>
                <a:cxn ang="0">
                  <a:pos x="124" y="108"/>
                </a:cxn>
                <a:cxn ang="0">
                  <a:pos x="120" y="107"/>
                </a:cxn>
                <a:cxn ang="0">
                  <a:pos x="107" y="105"/>
                </a:cxn>
                <a:cxn ang="0">
                  <a:pos x="89" y="101"/>
                </a:cxn>
                <a:cxn ang="0">
                  <a:pos x="68" y="99"/>
                </a:cxn>
                <a:cxn ang="0">
                  <a:pos x="45" y="97"/>
                </a:cxn>
                <a:cxn ang="0">
                  <a:pos x="25" y="98"/>
                </a:cxn>
                <a:cxn ang="0">
                  <a:pos x="9" y="102"/>
                </a:cxn>
                <a:cxn ang="0">
                  <a:pos x="0" y="110"/>
                </a:cxn>
                <a:cxn ang="0">
                  <a:pos x="4" y="98"/>
                </a:cxn>
                <a:cxn ang="0">
                  <a:pos x="8" y="89"/>
                </a:cxn>
                <a:cxn ang="0">
                  <a:pos x="16" y="82"/>
                </a:cxn>
                <a:cxn ang="0">
                  <a:pos x="25" y="76"/>
                </a:cxn>
                <a:cxn ang="0">
                  <a:pos x="36" y="72"/>
                </a:cxn>
                <a:cxn ang="0">
                  <a:pos x="47" y="71"/>
                </a:cxn>
                <a:cxn ang="0">
                  <a:pos x="59" y="71"/>
                </a:cxn>
                <a:cxn ang="0">
                  <a:pos x="72" y="74"/>
                </a:cxn>
                <a:cxn ang="0">
                  <a:pos x="73" y="71"/>
                </a:cxn>
                <a:cxn ang="0">
                  <a:pos x="70" y="56"/>
                </a:cxn>
                <a:cxn ang="0">
                  <a:pos x="67" y="38"/>
                </a:cxn>
                <a:cxn ang="0">
                  <a:pos x="65" y="30"/>
                </a:cxn>
                <a:cxn ang="0">
                  <a:pos x="63" y="30"/>
                </a:cxn>
                <a:cxn ang="0">
                  <a:pos x="61" y="29"/>
                </a:cxn>
                <a:cxn ang="0">
                  <a:pos x="59" y="26"/>
                </a:cxn>
                <a:cxn ang="0">
                  <a:pos x="57" y="23"/>
                </a:cxn>
                <a:cxn ang="0">
                  <a:pos x="57" y="19"/>
                </a:cxn>
                <a:cxn ang="0">
                  <a:pos x="59" y="14"/>
                </a:cxn>
                <a:cxn ang="0">
                  <a:pos x="66" y="8"/>
                </a:cxn>
                <a:cxn ang="0">
                  <a:pos x="77" y="0"/>
                </a:cxn>
              </a:cxnLst>
              <a:rect l="0" t="0" r="r" b="b"/>
              <a:pathLst>
                <a:path w="124" h="110">
                  <a:moveTo>
                    <a:pt x="77" y="0"/>
                  </a:moveTo>
                  <a:lnTo>
                    <a:pt x="124" y="108"/>
                  </a:lnTo>
                  <a:lnTo>
                    <a:pt x="120" y="107"/>
                  </a:lnTo>
                  <a:lnTo>
                    <a:pt x="107" y="105"/>
                  </a:lnTo>
                  <a:lnTo>
                    <a:pt x="89" y="101"/>
                  </a:lnTo>
                  <a:lnTo>
                    <a:pt x="68" y="99"/>
                  </a:lnTo>
                  <a:lnTo>
                    <a:pt x="45" y="97"/>
                  </a:lnTo>
                  <a:lnTo>
                    <a:pt x="25" y="98"/>
                  </a:lnTo>
                  <a:lnTo>
                    <a:pt x="9" y="102"/>
                  </a:lnTo>
                  <a:lnTo>
                    <a:pt x="0" y="110"/>
                  </a:lnTo>
                  <a:lnTo>
                    <a:pt x="4" y="98"/>
                  </a:lnTo>
                  <a:lnTo>
                    <a:pt x="8" y="89"/>
                  </a:lnTo>
                  <a:lnTo>
                    <a:pt x="16" y="82"/>
                  </a:lnTo>
                  <a:lnTo>
                    <a:pt x="25" y="76"/>
                  </a:lnTo>
                  <a:lnTo>
                    <a:pt x="36" y="72"/>
                  </a:lnTo>
                  <a:lnTo>
                    <a:pt x="47" y="71"/>
                  </a:lnTo>
                  <a:lnTo>
                    <a:pt x="59" y="71"/>
                  </a:lnTo>
                  <a:lnTo>
                    <a:pt x="72" y="74"/>
                  </a:lnTo>
                  <a:lnTo>
                    <a:pt x="73" y="71"/>
                  </a:lnTo>
                  <a:lnTo>
                    <a:pt x="70" y="56"/>
                  </a:lnTo>
                  <a:lnTo>
                    <a:pt x="67" y="38"/>
                  </a:lnTo>
                  <a:lnTo>
                    <a:pt x="65" y="30"/>
                  </a:lnTo>
                  <a:lnTo>
                    <a:pt x="63" y="30"/>
                  </a:lnTo>
                  <a:lnTo>
                    <a:pt x="61" y="29"/>
                  </a:lnTo>
                  <a:lnTo>
                    <a:pt x="59" y="26"/>
                  </a:lnTo>
                  <a:lnTo>
                    <a:pt x="57" y="23"/>
                  </a:lnTo>
                  <a:lnTo>
                    <a:pt x="57" y="19"/>
                  </a:lnTo>
                  <a:lnTo>
                    <a:pt x="59" y="14"/>
                  </a:lnTo>
                  <a:lnTo>
                    <a:pt x="66" y="8"/>
                  </a:lnTo>
                  <a:lnTo>
                    <a:pt x="77" y="0"/>
                  </a:lnTo>
                  <a:close/>
                </a:path>
              </a:pathLst>
            </a:custGeom>
            <a:solidFill>
              <a:schemeClr val="accent1"/>
            </a:solidFill>
            <a:ln w="9525">
              <a:noFill/>
              <a:round/>
              <a:headEnd/>
              <a:tailEnd/>
            </a:ln>
          </p:spPr>
          <p:txBody>
            <a:bodyPr/>
            <a:lstStyle/>
            <a:p>
              <a:endParaRPr lang="zh-TW" altLang="en-US"/>
            </a:p>
          </p:txBody>
        </p:sp>
        <p:sp>
          <p:nvSpPr>
            <p:cNvPr id="47144" name="Freeform 40"/>
            <p:cNvSpPr>
              <a:spLocks/>
            </p:cNvSpPr>
            <p:nvPr userDrawn="1"/>
          </p:nvSpPr>
          <p:spPr bwMode="ltGray">
            <a:xfrm rot="9832527" flipV="1">
              <a:off x="2224" y="808"/>
              <a:ext cx="123" cy="233"/>
            </a:xfrm>
            <a:custGeom>
              <a:avLst/>
              <a:gdLst/>
              <a:ahLst/>
              <a:cxnLst>
                <a:cxn ang="0">
                  <a:pos x="31" y="0"/>
                </a:cxn>
                <a:cxn ang="0">
                  <a:pos x="20" y="38"/>
                </a:cxn>
                <a:cxn ang="0">
                  <a:pos x="15" y="62"/>
                </a:cxn>
                <a:cxn ang="0">
                  <a:pos x="11" y="79"/>
                </a:cxn>
                <a:cxn ang="0">
                  <a:pos x="0" y="94"/>
                </a:cxn>
                <a:cxn ang="0">
                  <a:pos x="12" y="88"/>
                </a:cxn>
                <a:cxn ang="0">
                  <a:pos x="23" y="80"/>
                </a:cxn>
                <a:cxn ang="0">
                  <a:pos x="32" y="69"/>
                </a:cxn>
                <a:cxn ang="0">
                  <a:pos x="40" y="57"/>
                </a:cxn>
                <a:cxn ang="0">
                  <a:pos x="45" y="44"/>
                </a:cxn>
                <a:cxn ang="0">
                  <a:pos x="46" y="30"/>
                </a:cxn>
                <a:cxn ang="0">
                  <a:pos x="42" y="15"/>
                </a:cxn>
                <a:cxn ang="0">
                  <a:pos x="31" y="0"/>
                </a:cxn>
              </a:cxnLst>
              <a:rect l="0" t="0" r="r" b="b"/>
              <a:pathLst>
                <a:path w="46" h="94">
                  <a:moveTo>
                    <a:pt x="31" y="0"/>
                  </a:moveTo>
                  <a:lnTo>
                    <a:pt x="20" y="38"/>
                  </a:lnTo>
                  <a:lnTo>
                    <a:pt x="15" y="62"/>
                  </a:lnTo>
                  <a:lnTo>
                    <a:pt x="11" y="79"/>
                  </a:lnTo>
                  <a:lnTo>
                    <a:pt x="0" y="94"/>
                  </a:lnTo>
                  <a:lnTo>
                    <a:pt x="12" y="88"/>
                  </a:lnTo>
                  <a:lnTo>
                    <a:pt x="23" y="80"/>
                  </a:lnTo>
                  <a:lnTo>
                    <a:pt x="32" y="69"/>
                  </a:lnTo>
                  <a:lnTo>
                    <a:pt x="40" y="57"/>
                  </a:lnTo>
                  <a:lnTo>
                    <a:pt x="45" y="44"/>
                  </a:lnTo>
                  <a:lnTo>
                    <a:pt x="46" y="30"/>
                  </a:lnTo>
                  <a:lnTo>
                    <a:pt x="42" y="15"/>
                  </a:lnTo>
                  <a:lnTo>
                    <a:pt x="31" y="0"/>
                  </a:lnTo>
                  <a:close/>
                </a:path>
              </a:pathLst>
            </a:custGeom>
            <a:solidFill>
              <a:schemeClr val="accent1"/>
            </a:solidFill>
            <a:ln w="9525">
              <a:noFill/>
              <a:round/>
              <a:headEnd/>
              <a:tailEnd/>
            </a:ln>
          </p:spPr>
          <p:txBody>
            <a:bodyPr/>
            <a:lstStyle/>
            <a:p>
              <a:endParaRPr lang="zh-TW" altLang="en-US"/>
            </a:p>
          </p:txBody>
        </p:sp>
        <p:sp>
          <p:nvSpPr>
            <p:cNvPr id="47145" name="Freeform 41"/>
            <p:cNvSpPr>
              <a:spLocks/>
            </p:cNvSpPr>
            <p:nvPr userDrawn="1"/>
          </p:nvSpPr>
          <p:spPr bwMode="ltGray">
            <a:xfrm>
              <a:off x="1603" y="0"/>
              <a:ext cx="124" cy="121"/>
            </a:xfrm>
            <a:custGeom>
              <a:avLst/>
              <a:gdLst/>
              <a:ahLst/>
              <a:cxnLst>
                <a:cxn ang="0">
                  <a:pos x="124" y="0"/>
                </a:cxn>
                <a:cxn ang="0">
                  <a:pos x="113" y="9"/>
                </a:cxn>
                <a:cxn ang="0">
                  <a:pos x="99" y="25"/>
                </a:cxn>
                <a:cxn ang="0">
                  <a:pos x="81" y="41"/>
                </a:cxn>
                <a:cxn ang="0">
                  <a:pos x="63" y="54"/>
                </a:cxn>
                <a:cxn ang="0">
                  <a:pos x="41" y="66"/>
                </a:cxn>
                <a:cxn ang="0">
                  <a:pos x="22" y="74"/>
                </a:cxn>
                <a:cxn ang="0">
                  <a:pos x="0" y="75"/>
                </a:cxn>
                <a:cxn ang="0">
                  <a:pos x="10" y="96"/>
                </a:cxn>
                <a:cxn ang="0">
                  <a:pos x="23" y="113"/>
                </a:cxn>
                <a:cxn ang="0">
                  <a:pos x="41" y="121"/>
                </a:cxn>
                <a:cxn ang="0">
                  <a:pos x="60" y="121"/>
                </a:cxn>
                <a:cxn ang="0">
                  <a:pos x="83" y="111"/>
                </a:cxn>
                <a:cxn ang="0">
                  <a:pos x="101" y="88"/>
                </a:cxn>
                <a:cxn ang="0">
                  <a:pos x="116" y="53"/>
                </a:cxn>
                <a:cxn ang="0">
                  <a:pos x="124" y="0"/>
                </a:cxn>
              </a:cxnLst>
              <a:rect l="0" t="0" r="r" b="b"/>
              <a:pathLst>
                <a:path w="124" h="121">
                  <a:moveTo>
                    <a:pt x="124" y="0"/>
                  </a:moveTo>
                  <a:lnTo>
                    <a:pt x="113" y="9"/>
                  </a:lnTo>
                  <a:lnTo>
                    <a:pt x="99" y="25"/>
                  </a:lnTo>
                  <a:lnTo>
                    <a:pt x="81" y="41"/>
                  </a:lnTo>
                  <a:lnTo>
                    <a:pt x="63" y="54"/>
                  </a:lnTo>
                  <a:lnTo>
                    <a:pt x="41" y="66"/>
                  </a:lnTo>
                  <a:lnTo>
                    <a:pt x="22" y="74"/>
                  </a:lnTo>
                  <a:lnTo>
                    <a:pt x="0" y="75"/>
                  </a:lnTo>
                  <a:lnTo>
                    <a:pt x="10" y="96"/>
                  </a:lnTo>
                  <a:lnTo>
                    <a:pt x="23" y="113"/>
                  </a:lnTo>
                  <a:lnTo>
                    <a:pt x="41" y="121"/>
                  </a:lnTo>
                  <a:lnTo>
                    <a:pt x="60" y="121"/>
                  </a:lnTo>
                  <a:lnTo>
                    <a:pt x="83" y="111"/>
                  </a:lnTo>
                  <a:lnTo>
                    <a:pt x="101" y="88"/>
                  </a:lnTo>
                  <a:lnTo>
                    <a:pt x="116" y="53"/>
                  </a:lnTo>
                  <a:lnTo>
                    <a:pt x="124" y="0"/>
                  </a:lnTo>
                  <a:close/>
                </a:path>
              </a:pathLst>
            </a:custGeom>
            <a:solidFill>
              <a:schemeClr val="accent1"/>
            </a:solidFill>
            <a:ln w="9525">
              <a:noFill/>
              <a:round/>
              <a:headEnd/>
              <a:tailEnd/>
            </a:ln>
          </p:spPr>
          <p:txBody>
            <a:bodyPr/>
            <a:lstStyle/>
            <a:p>
              <a:endParaRPr lang="zh-TW" altLang="en-US"/>
            </a:p>
          </p:txBody>
        </p:sp>
        <p:sp>
          <p:nvSpPr>
            <p:cNvPr id="47146" name="Freeform 42"/>
            <p:cNvSpPr>
              <a:spLocks/>
            </p:cNvSpPr>
            <p:nvPr userDrawn="1"/>
          </p:nvSpPr>
          <p:spPr bwMode="ltGray">
            <a:xfrm rot="9832527" flipV="1">
              <a:off x="2173" y="1238"/>
              <a:ext cx="393" cy="2300"/>
            </a:xfrm>
            <a:custGeom>
              <a:avLst/>
              <a:gdLst/>
              <a:ahLst/>
              <a:cxnLst>
                <a:cxn ang="0">
                  <a:pos x="0" y="0"/>
                </a:cxn>
                <a:cxn ang="0">
                  <a:pos x="6" y="6"/>
                </a:cxn>
                <a:cxn ang="0">
                  <a:pos x="16" y="14"/>
                </a:cxn>
                <a:cxn ang="0">
                  <a:pos x="28" y="24"/>
                </a:cxn>
                <a:cxn ang="0">
                  <a:pos x="41" y="37"/>
                </a:cxn>
                <a:cxn ang="0">
                  <a:pos x="58" y="53"/>
                </a:cxn>
                <a:cxn ang="0">
                  <a:pos x="73" y="70"/>
                </a:cxn>
                <a:cxn ang="0">
                  <a:pos x="88" y="90"/>
                </a:cxn>
                <a:cxn ang="0">
                  <a:pos x="100" y="113"/>
                </a:cxn>
                <a:cxn ang="0">
                  <a:pos x="112" y="137"/>
                </a:cxn>
                <a:cxn ang="0">
                  <a:pos x="120" y="165"/>
                </a:cxn>
                <a:cxn ang="0">
                  <a:pos x="124" y="196"/>
                </a:cxn>
                <a:cxn ang="0">
                  <a:pos x="126" y="228"/>
                </a:cxn>
                <a:cxn ang="0">
                  <a:pos x="120" y="264"/>
                </a:cxn>
                <a:cxn ang="0">
                  <a:pos x="109" y="302"/>
                </a:cxn>
                <a:cxn ang="0">
                  <a:pos x="92" y="342"/>
                </a:cxn>
                <a:cxn ang="0">
                  <a:pos x="67" y="386"/>
                </a:cxn>
                <a:cxn ang="0">
                  <a:pos x="39" y="436"/>
                </a:cxn>
                <a:cxn ang="0">
                  <a:pos x="21" y="482"/>
                </a:cxn>
                <a:cxn ang="0">
                  <a:pos x="10" y="525"/>
                </a:cxn>
                <a:cxn ang="0">
                  <a:pos x="6" y="566"/>
                </a:cxn>
                <a:cxn ang="0">
                  <a:pos x="6" y="605"/>
                </a:cxn>
                <a:cxn ang="0">
                  <a:pos x="8" y="641"/>
                </a:cxn>
                <a:cxn ang="0">
                  <a:pos x="12" y="673"/>
                </a:cxn>
                <a:cxn ang="0">
                  <a:pos x="14" y="704"/>
                </a:cxn>
                <a:cxn ang="0">
                  <a:pos x="41" y="688"/>
                </a:cxn>
                <a:cxn ang="0">
                  <a:pos x="39" y="680"/>
                </a:cxn>
                <a:cxn ang="0">
                  <a:pos x="36" y="657"/>
                </a:cxn>
                <a:cxn ang="0">
                  <a:pos x="33" y="622"/>
                </a:cxn>
                <a:cxn ang="0">
                  <a:pos x="35" y="575"/>
                </a:cxn>
                <a:cxn ang="0">
                  <a:pos x="41" y="519"/>
                </a:cxn>
                <a:cxn ang="0">
                  <a:pos x="58" y="455"/>
                </a:cxn>
                <a:cxn ang="0">
                  <a:pos x="86" y="386"/>
                </a:cxn>
                <a:cxn ang="0">
                  <a:pos x="129" y="313"/>
                </a:cxn>
                <a:cxn ang="0">
                  <a:pos x="143" y="279"/>
                </a:cxn>
                <a:cxn ang="0">
                  <a:pos x="149" y="235"/>
                </a:cxn>
                <a:cxn ang="0">
                  <a:pos x="144" y="184"/>
                </a:cxn>
                <a:cxn ang="0">
                  <a:pos x="131" y="134"/>
                </a:cxn>
                <a:cxn ang="0">
                  <a:pos x="109" y="85"/>
                </a:cxn>
                <a:cxn ang="0">
                  <a:pos x="81" y="44"/>
                </a:cxn>
                <a:cxn ang="0">
                  <a:pos x="44" y="14"/>
                </a:cxn>
                <a:cxn ang="0">
                  <a:pos x="0" y="0"/>
                </a:cxn>
              </a:cxnLst>
              <a:rect l="0" t="0" r="r" b="b"/>
              <a:pathLst>
                <a:path w="149" h="704">
                  <a:moveTo>
                    <a:pt x="0" y="0"/>
                  </a:moveTo>
                  <a:lnTo>
                    <a:pt x="6" y="6"/>
                  </a:lnTo>
                  <a:lnTo>
                    <a:pt x="16" y="14"/>
                  </a:lnTo>
                  <a:lnTo>
                    <a:pt x="28" y="24"/>
                  </a:lnTo>
                  <a:lnTo>
                    <a:pt x="41" y="37"/>
                  </a:lnTo>
                  <a:lnTo>
                    <a:pt x="58" y="53"/>
                  </a:lnTo>
                  <a:lnTo>
                    <a:pt x="73" y="70"/>
                  </a:lnTo>
                  <a:lnTo>
                    <a:pt x="88" y="90"/>
                  </a:lnTo>
                  <a:lnTo>
                    <a:pt x="100" y="113"/>
                  </a:lnTo>
                  <a:lnTo>
                    <a:pt x="112" y="137"/>
                  </a:lnTo>
                  <a:lnTo>
                    <a:pt x="120" y="165"/>
                  </a:lnTo>
                  <a:lnTo>
                    <a:pt x="124" y="196"/>
                  </a:lnTo>
                  <a:lnTo>
                    <a:pt x="126" y="228"/>
                  </a:lnTo>
                  <a:lnTo>
                    <a:pt x="120" y="264"/>
                  </a:lnTo>
                  <a:lnTo>
                    <a:pt x="109" y="302"/>
                  </a:lnTo>
                  <a:lnTo>
                    <a:pt x="92" y="342"/>
                  </a:lnTo>
                  <a:lnTo>
                    <a:pt x="67" y="386"/>
                  </a:lnTo>
                  <a:lnTo>
                    <a:pt x="39" y="436"/>
                  </a:lnTo>
                  <a:lnTo>
                    <a:pt x="21" y="482"/>
                  </a:lnTo>
                  <a:lnTo>
                    <a:pt x="10" y="525"/>
                  </a:lnTo>
                  <a:lnTo>
                    <a:pt x="6" y="566"/>
                  </a:lnTo>
                  <a:lnTo>
                    <a:pt x="6" y="605"/>
                  </a:lnTo>
                  <a:lnTo>
                    <a:pt x="8" y="641"/>
                  </a:lnTo>
                  <a:lnTo>
                    <a:pt x="12" y="673"/>
                  </a:lnTo>
                  <a:lnTo>
                    <a:pt x="14" y="704"/>
                  </a:lnTo>
                  <a:lnTo>
                    <a:pt x="41" y="688"/>
                  </a:lnTo>
                  <a:lnTo>
                    <a:pt x="39" y="680"/>
                  </a:lnTo>
                  <a:lnTo>
                    <a:pt x="36" y="657"/>
                  </a:lnTo>
                  <a:lnTo>
                    <a:pt x="33" y="622"/>
                  </a:lnTo>
                  <a:lnTo>
                    <a:pt x="35" y="575"/>
                  </a:lnTo>
                  <a:lnTo>
                    <a:pt x="41" y="519"/>
                  </a:lnTo>
                  <a:lnTo>
                    <a:pt x="58" y="455"/>
                  </a:lnTo>
                  <a:lnTo>
                    <a:pt x="86" y="386"/>
                  </a:lnTo>
                  <a:lnTo>
                    <a:pt x="129" y="313"/>
                  </a:lnTo>
                  <a:lnTo>
                    <a:pt x="143" y="279"/>
                  </a:lnTo>
                  <a:lnTo>
                    <a:pt x="149" y="235"/>
                  </a:lnTo>
                  <a:lnTo>
                    <a:pt x="144" y="184"/>
                  </a:lnTo>
                  <a:lnTo>
                    <a:pt x="131" y="134"/>
                  </a:lnTo>
                  <a:lnTo>
                    <a:pt x="109" y="85"/>
                  </a:lnTo>
                  <a:lnTo>
                    <a:pt x="81" y="44"/>
                  </a:lnTo>
                  <a:lnTo>
                    <a:pt x="44" y="14"/>
                  </a:lnTo>
                  <a:lnTo>
                    <a:pt x="0" y="0"/>
                  </a:lnTo>
                  <a:close/>
                </a:path>
              </a:pathLst>
            </a:custGeom>
            <a:solidFill>
              <a:schemeClr val="accent1"/>
            </a:solidFill>
            <a:ln w="9525">
              <a:noFill/>
              <a:round/>
              <a:headEnd/>
              <a:tailEnd/>
            </a:ln>
          </p:spPr>
          <p:txBody>
            <a:bodyPr/>
            <a:lstStyle/>
            <a:p>
              <a:endParaRPr lang="zh-TW" altLang="en-US"/>
            </a:p>
          </p:txBody>
        </p:sp>
        <p:sp>
          <p:nvSpPr>
            <p:cNvPr id="47147" name="Freeform 43"/>
            <p:cNvSpPr>
              <a:spLocks/>
            </p:cNvSpPr>
            <p:nvPr userDrawn="1"/>
          </p:nvSpPr>
          <p:spPr bwMode="ltGray">
            <a:xfrm>
              <a:off x="0" y="1848"/>
              <a:ext cx="36" cy="132"/>
            </a:xfrm>
            <a:custGeom>
              <a:avLst/>
              <a:gdLst/>
              <a:ahLst/>
              <a:cxnLst>
                <a:cxn ang="0">
                  <a:pos x="0" y="0"/>
                </a:cxn>
                <a:cxn ang="0">
                  <a:pos x="36" y="12"/>
                </a:cxn>
                <a:cxn ang="0">
                  <a:pos x="0" y="132"/>
                </a:cxn>
                <a:cxn ang="0">
                  <a:pos x="0" y="0"/>
                </a:cxn>
              </a:cxnLst>
              <a:rect l="0" t="0" r="r" b="b"/>
              <a:pathLst>
                <a:path w="36" h="132">
                  <a:moveTo>
                    <a:pt x="0" y="0"/>
                  </a:moveTo>
                  <a:lnTo>
                    <a:pt x="36" y="12"/>
                  </a:lnTo>
                  <a:lnTo>
                    <a:pt x="0" y="132"/>
                  </a:lnTo>
                  <a:lnTo>
                    <a:pt x="0" y="0"/>
                  </a:lnTo>
                  <a:close/>
                </a:path>
              </a:pathLst>
            </a:custGeom>
            <a:solidFill>
              <a:schemeClr val="folHlink"/>
            </a:solidFill>
            <a:ln w="9525">
              <a:noFill/>
              <a:round/>
              <a:headEnd/>
              <a:tailEnd/>
            </a:ln>
            <a:effectLst/>
          </p:spPr>
          <p:txBody>
            <a:bodyPr/>
            <a:lstStyle/>
            <a:p>
              <a:endParaRPr lang="zh-TW" altLang="en-US"/>
            </a:p>
          </p:txBody>
        </p:sp>
      </p:grpSp>
      <p:sp>
        <p:nvSpPr>
          <p:cNvPr id="47148" name="Rectangle 44"/>
          <p:cNvSpPr>
            <a:spLocks noGrp="1" noChangeArrowheads="1"/>
          </p:cNvSpPr>
          <p:nvPr>
            <p:ph type="dt" sz="half" idx="2"/>
          </p:nvPr>
        </p:nvSpPr>
        <p:spPr>
          <a:xfrm>
            <a:off x="457200" y="6248400"/>
            <a:ext cx="2133600" cy="457200"/>
          </a:xfrm>
        </p:spPr>
        <p:txBody>
          <a:bodyPr/>
          <a:lstStyle>
            <a:lvl1pPr>
              <a:defRPr/>
            </a:lvl1pPr>
          </a:lstStyle>
          <a:p>
            <a:endParaRPr lang="zh-TW" altLang="en-US"/>
          </a:p>
        </p:txBody>
      </p:sp>
      <p:sp>
        <p:nvSpPr>
          <p:cNvPr id="47149" name="Rectangle 45"/>
          <p:cNvSpPr>
            <a:spLocks noGrp="1" noChangeArrowheads="1"/>
          </p:cNvSpPr>
          <p:nvPr>
            <p:ph type="ftr" sz="quarter" idx="3"/>
          </p:nvPr>
        </p:nvSpPr>
        <p:spPr/>
        <p:txBody>
          <a:bodyPr/>
          <a:lstStyle>
            <a:lvl1pPr>
              <a:defRPr/>
            </a:lvl1pPr>
          </a:lstStyle>
          <a:p>
            <a:endParaRPr lang="zh-TW" altLang="en-US"/>
          </a:p>
        </p:txBody>
      </p:sp>
      <p:sp>
        <p:nvSpPr>
          <p:cNvPr id="47150" name="Rectangle 46"/>
          <p:cNvSpPr>
            <a:spLocks noGrp="1" noChangeArrowheads="1"/>
          </p:cNvSpPr>
          <p:nvPr>
            <p:ph type="sldNum" sz="quarter" idx="4"/>
          </p:nvPr>
        </p:nvSpPr>
        <p:spPr/>
        <p:txBody>
          <a:bodyPr/>
          <a:lstStyle>
            <a:lvl1pPr>
              <a:defRPr/>
            </a:lvl1pPr>
          </a:lstStyle>
          <a:p>
            <a:fld id="{114D5F4F-0D18-442F-ADA6-69346554DAEB}" type="slidenum">
              <a:rPr lang="en-US" altLang="zh-TW" smtClean="0"/>
              <a:pPr/>
              <a:t>‹#›</a:t>
            </a:fld>
            <a:endParaRPr lang="en-US" altLang="zh-TW"/>
          </a:p>
        </p:txBody>
      </p:sp>
      <p:sp>
        <p:nvSpPr>
          <p:cNvPr id="47151" name="Rectangle 47"/>
          <p:cNvSpPr>
            <a:spLocks noGrp="1" noChangeArrowheads="1"/>
          </p:cNvSpPr>
          <p:nvPr>
            <p:ph type="ctrTitle"/>
          </p:nvPr>
        </p:nvSpPr>
        <p:spPr>
          <a:xfrm>
            <a:off x="2455863" y="596900"/>
            <a:ext cx="6192837" cy="3581400"/>
          </a:xfrm>
        </p:spPr>
        <p:txBody>
          <a:bodyPr/>
          <a:lstStyle>
            <a:lvl1pPr>
              <a:defRPr sz="5200" b="1"/>
            </a:lvl1pPr>
          </a:lstStyle>
          <a:p>
            <a:r>
              <a:rPr lang="zh-TW" altLang="en-US" smtClean="0"/>
              <a:t>按一下以編輯母片標題樣式</a:t>
            </a:r>
            <a:endParaRPr lang="zh-TW" altLang="en-US"/>
          </a:p>
        </p:txBody>
      </p:sp>
      <p:sp>
        <p:nvSpPr>
          <p:cNvPr id="47152" name="Rectangle 48"/>
          <p:cNvSpPr>
            <a:spLocks noGrp="1" noChangeArrowheads="1"/>
          </p:cNvSpPr>
          <p:nvPr>
            <p:ph type="subTitle" idx="1"/>
          </p:nvPr>
        </p:nvSpPr>
        <p:spPr>
          <a:xfrm>
            <a:off x="2489200" y="4279900"/>
            <a:ext cx="6146800" cy="1485900"/>
          </a:xfrm>
        </p:spPr>
        <p:txBody>
          <a:bodyPr/>
          <a:lstStyle>
            <a:lvl1pPr marL="0" indent="0" algn="ctr">
              <a:buFontTx/>
              <a:buNone/>
              <a:defRPr b="1">
                <a:effectLst>
                  <a:outerShdw blurRad="38100" dist="38100" dir="2700000" algn="tl">
                    <a:srgbClr val="C0C0C0"/>
                  </a:outerShdw>
                </a:effectLst>
              </a:defRPr>
            </a:lvl1pPr>
          </a:lstStyle>
          <a:p>
            <a:r>
              <a:rPr lang="zh-TW" altLang="en-US" smtClean="0"/>
              <a:t>按一下以編輯母片副標題樣式</a:t>
            </a:r>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endParaRPr lang="zh-TW" altLang="en-US"/>
          </a:p>
        </p:txBody>
      </p:sp>
      <p:sp>
        <p:nvSpPr>
          <p:cNvPr id="5" name="頁尾版面配置區 4"/>
          <p:cNvSpPr>
            <a:spLocks noGrp="1"/>
          </p:cNvSpPr>
          <p:nvPr>
            <p:ph type="ftr" sz="quarter" idx="11"/>
          </p:nvPr>
        </p:nvSpPr>
        <p:spPr/>
        <p:txBody>
          <a:bodyPr/>
          <a:lstStyle>
            <a:lvl1pPr>
              <a:defRPr/>
            </a:lvl1pPr>
          </a:lstStyle>
          <a:p>
            <a:endParaRPr lang="zh-TW" altLang="en-US"/>
          </a:p>
        </p:txBody>
      </p:sp>
      <p:sp>
        <p:nvSpPr>
          <p:cNvPr id="6" name="投影片編號版面配置區 5"/>
          <p:cNvSpPr>
            <a:spLocks noGrp="1"/>
          </p:cNvSpPr>
          <p:nvPr>
            <p:ph type="sldNum" sz="quarter" idx="12"/>
          </p:nvPr>
        </p:nvSpPr>
        <p:spPr/>
        <p:txBody>
          <a:bodyPr/>
          <a:lstStyle>
            <a:lvl1pPr>
              <a:defRPr/>
            </a:lvl1pPr>
          </a:lstStyle>
          <a:p>
            <a:fld id="{9E0B358A-D84F-4BBB-8486-90F0ADC54229}" type="slidenum">
              <a:rPr lang="en-US" altLang="zh-TW" smtClean="0"/>
              <a:pPr/>
              <a:t>‹#›</a:t>
            </a:fld>
            <a:endParaRPr lang="en-US" altLang="zh-TW"/>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6225" y="103188"/>
            <a:ext cx="2060575" cy="59531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42913" y="103188"/>
            <a:ext cx="6030912" cy="59531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endParaRPr lang="zh-TW" altLang="en-US"/>
          </a:p>
        </p:txBody>
      </p:sp>
      <p:sp>
        <p:nvSpPr>
          <p:cNvPr id="5" name="頁尾版面配置區 4"/>
          <p:cNvSpPr>
            <a:spLocks noGrp="1"/>
          </p:cNvSpPr>
          <p:nvPr>
            <p:ph type="ftr" sz="quarter" idx="11"/>
          </p:nvPr>
        </p:nvSpPr>
        <p:spPr/>
        <p:txBody>
          <a:bodyPr/>
          <a:lstStyle>
            <a:lvl1pPr>
              <a:defRPr/>
            </a:lvl1pPr>
          </a:lstStyle>
          <a:p>
            <a:endParaRPr lang="zh-TW" altLang="en-US"/>
          </a:p>
        </p:txBody>
      </p:sp>
      <p:sp>
        <p:nvSpPr>
          <p:cNvPr id="6" name="投影片編號版面配置區 5"/>
          <p:cNvSpPr>
            <a:spLocks noGrp="1"/>
          </p:cNvSpPr>
          <p:nvPr>
            <p:ph type="sldNum" sz="quarter" idx="12"/>
          </p:nvPr>
        </p:nvSpPr>
        <p:spPr/>
        <p:txBody>
          <a:bodyPr/>
          <a:lstStyle>
            <a:lvl1pPr>
              <a:defRPr/>
            </a:lvl1pPr>
          </a:lstStyle>
          <a:p>
            <a:fld id="{E1D86A6B-05DE-4AF1-B026-338EF9E6E813}" type="slidenum">
              <a:rPr lang="en-US" altLang="zh-TW" smtClean="0"/>
              <a:pPr/>
              <a:t>‹#›</a:t>
            </a:fld>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endParaRPr lang="zh-TW" altLang="en-US"/>
          </a:p>
        </p:txBody>
      </p:sp>
      <p:sp>
        <p:nvSpPr>
          <p:cNvPr id="5" name="頁尾版面配置區 4"/>
          <p:cNvSpPr>
            <a:spLocks noGrp="1"/>
          </p:cNvSpPr>
          <p:nvPr>
            <p:ph type="ftr" sz="quarter" idx="11"/>
          </p:nvPr>
        </p:nvSpPr>
        <p:spPr/>
        <p:txBody>
          <a:bodyPr/>
          <a:lstStyle>
            <a:lvl1pPr>
              <a:defRPr/>
            </a:lvl1pPr>
          </a:lstStyle>
          <a:p>
            <a:endParaRPr lang="zh-TW" altLang="en-US"/>
          </a:p>
        </p:txBody>
      </p:sp>
      <p:sp>
        <p:nvSpPr>
          <p:cNvPr id="6" name="投影片編號版面配置區 5"/>
          <p:cNvSpPr>
            <a:spLocks noGrp="1"/>
          </p:cNvSpPr>
          <p:nvPr>
            <p:ph type="sldNum" sz="quarter" idx="12"/>
          </p:nvPr>
        </p:nvSpPr>
        <p:spPr/>
        <p:txBody>
          <a:bodyPr/>
          <a:lstStyle>
            <a:lvl1pPr>
              <a:defRPr/>
            </a:lvl1pPr>
          </a:lstStyle>
          <a:p>
            <a:fld id="{983EE587-427D-47A3-8224-257B96A9B6C4}" type="slidenum">
              <a:rPr lang="en-US" altLang="zh-TW" smtClean="0"/>
              <a:pPr/>
              <a:t>‹#›</a:t>
            </a:fld>
            <a:endParaRPr lang="en-US" altLang="zh-TW"/>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lvl1pPr>
              <a:defRPr/>
            </a:lvl1pPr>
          </a:lstStyle>
          <a:p>
            <a:endParaRPr lang="zh-TW" altLang="en-US"/>
          </a:p>
        </p:txBody>
      </p:sp>
      <p:sp>
        <p:nvSpPr>
          <p:cNvPr id="5" name="頁尾版面配置區 4"/>
          <p:cNvSpPr>
            <a:spLocks noGrp="1"/>
          </p:cNvSpPr>
          <p:nvPr>
            <p:ph type="ftr" sz="quarter" idx="11"/>
          </p:nvPr>
        </p:nvSpPr>
        <p:spPr/>
        <p:txBody>
          <a:bodyPr/>
          <a:lstStyle>
            <a:lvl1pPr>
              <a:defRPr/>
            </a:lvl1pPr>
          </a:lstStyle>
          <a:p>
            <a:endParaRPr lang="zh-TW" altLang="en-US"/>
          </a:p>
        </p:txBody>
      </p:sp>
      <p:sp>
        <p:nvSpPr>
          <p:cNvPr id="6" name="投影片編號版面配置區 5"/>
          <p:cNvSpPr>
            <a:spLocks noGrp="1"/>
          </p:cNvSpPr>
          <p:nvPr>
            <p:ph type="sldNum" sz="quarter" idx="12"/>
          </p:nvPr>
        </p:nvSpPr>
        <p:spPr/>
        <p:txBody>
          <a:bodyPr/>
          <a:lstStyle>
            <a:lvl1pPr>
              <a:defRPr/>
            </a:lvl1pPr>
          </a:lstStyle>
          <a:p>
            <a:fld id="{96801BE2-7078-473E-8AB4-194E5354E92D}" type="slidenum">
              <a:rPr lang="en-US" altLang="zh-TW" smtClean="0"/>
              <a:pPr/>
              <a:t>‹#›</a:t>
            </a:fld>
            <a:endParaRPr lang="en-US" altLang="zh-TW"/>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456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456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lvl1pPr>
              <a:defRPr/>
            </a:lvl1pPr>
          </a:lstStyle>
          <a:p>
            <a:endParaRPr lang="zh-TW" altLang="en-US"/>
          </a:p>
        </p:txBody>
      </p:sp>
      <p:sp>
        <p:nvSpPr>
          <p:cNvPr id="6" name="頁尾版面配置區 5"/>
          <p:cNvSpPr>
            <a:spLocks noGrp="1"/>
          </p:cNvSpPr>
          <p:nvPr>
            <p:ph type="ftr" sz="quarter" idx="11"/>
          </p:nvPr>
        </p:nvSpPr>
        <p:spPr/>
        <p:txBody>
          <a:bodyPr/>
          <a:lstStyle>
            <a:lvl1pPr>
              <a:defRPr/>
            </a:lvl1pPr>
          </a:lstStyle>
          <a:p>
            <a:endParaRPr lang="zh-TW" altLang="en-US"/>
          </a:p>
        </p:txBody>
      </p:sp>
      <p:sp>
        <p:nvSpPr>
          <p:cNvPr id="7" name="投影片編號版面配置區 6"/>
          <p:cNvSpPr>
            <a:spLocks noGrp="1"/>
          </p:cNvSpPr>
          <p:nvPr>
            <p:ph type="sldNum" sz="quarter" idx="12"/>
          </p:nvPr>
        </p:nvSpPr>
        <p:spPr/>
        <p:txBody>
          <a:bodyPr/>
          <a:lstStyle>
            <a:lvl1pPr>
              <a:defRPr/>
            </a:lvl1pPr>
          </a:lstStyle>
          <a:p>
            <a:fld id="{C44AE447-DED0-467E-AB3A-89CB36EDE9D3}" type="slidenum">
              <a:rPr lang="en-US" altLang="zh-TW" smtClean="0"/>
              <a:pPr/>
              <a:t>‹#›</a:t>
            </a:fld>
            <a:endParaRPr lang="en-US" altLang="zh-TW"/>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lvl1pPr>
              <a:defRPr/>
            </a:lvl1pPr>
          </a:lstStyle>
          <a:p>
            <a:endParaRPr lang="zh-TW" altLang="en-US"/>
          </a:p>
        </p:txBody>
      </p:sp>
      <p:sp>
        <p:nvSpPr>
          <p:cNvPr id="8" name="頁尾版面配置區 7"/>
          <p:cNvSpPr>
            <a:spLocks noGrp="1"/>
          </p:cNvSpPr>
          <p:nvPr>
            <p:ph type="ftr" sz="quarter" idx="11"/>
          </p:nvPr>
        </p:nvSpPr>
        <p:spPr/>
        <p:txBody>
          <a:bodyPr/>
          <a:lstStyle>
            <a:lvl1pPr>
              <a:defRPr/>
            </a:lvl1pPr>
          </a:lstStyle>
          <a:p>
            <a:endParaRPr lang="zh-TW" altLang="en-US"/>
          </a:p>
        </p:txBody>
      </p:sp>
      <p:sp>
        <p:nvSpPr>
          <p:cNvPr id="9" name="投影片編號版面配置區 8"/>
          <p:cNvSpPr>
            <a:spLocks noGrp="1"/>
          </p:cNvSpPr>
          <p:nvPr>
            <p:ph type="sldNum" sz="quarter" idx="12"/>
          </p:nvPr>
        </p:nvSpPr>
        <p:spPr/>
        <p:txBody>
          <a:bodyPr/>
          <a:lstStyle>
            <a:lvl1pPr>
              <a:defRPr/>
            </a:lvl1pPr>
          </a:lstStyle>
          <a:p>
            <a:fld id="{EC363762-FFF6-4776-9ACD-F72EC7E37894}" type="slidenum">
              <a:rPr lang="en-US" altLang="zh-TW" smtClean="0"/>
              <a:pPr/>
              <a:t>‹#›</a:t>
            </a:fld>
            <a:endParaRPr lang="en-US" altLang="zh-TW"/>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lvl1pPr>
              <a:defRPr/>
            </a:lvl1pPr>
          </a:lstStyle>
          <a:p>
            <a:endParaRPr lang="zh-TW" altLang="en-US"/>
          </a:p>
        </p:txBody>
      </p:sp>
      <p:sp>
        <p:nvSpPr>
          <p:cNvPr id="4" name="頁尾版面配置區 3"/>
          <p:cNvSpPr>
            <a:spLocks noGrp="1"/>
          </p:cNvSpPr>
          <p:nvPr>
            <p:ph type="ftr" sz="quarter" idx="11"/>
          </p:nvPr>
        </p:nvSpPr>
        <p:spPr/>
        <p:txBody>
          <a:bodyPr/>
          <a:lstStyle>
            <a:lvl1pPr>
              <a:defRPr/>
            </a:lvl1pPr>
          </a:lstStyle>
          <a:p>
            <a:endParaRPr lang="zh-TW" altLang="en-US"/>
          </a:p>
        </p:txBody>
      </p:sp>
      <p:sp>
        <p:nvSpPr>
          <p:cNvPr id="5" name="投影片編號版面配置區 4"/>
          <p:cNvSpPr>
            <a:spLocks noGrp="1"/>
          </p:cNvSpPr>
          <p:nvPr>
            <p:ph type="sldNum" sz="quarter" idx="12"/>
          </p:nvPr>
        </p:nvSpPr>
        <p:spPr/>
        <p:txBody>
          <a:bodyPr/>
          <a:lstStyle>
            <a:lvl1pPr>
              <a:defRPr/>
            </a:lvl1pPr>
          </a:lstStyle>
          <a:p>
            <a:fld id="{58447BC9-17DB-479F-A31D-62BAC61F4FB5}" type="slidenum">
              <a:rPr lang="en-US" altLang="zh-TW" smtClean="0"/>
              <a:pPr/>
              <a:t>‹#›</a:t>
            </a:fld>
            <a:endParaRPr lang="en-US" altLang="zh-TW"/>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lvl1pPr>
              <a:defRPr/>
            </a:lvl1pPr>
          </a:lstStyle>
          <a:p>
            <a:endParaRPr lang="zh-TW" altLang="en-US"/>
          </a:p>
        </p:txBody>
      </p:sp>
      <p:sp>
        <p:nvSpPr>
          <p:cNvPr id="3" name="頁尾版面配置區 2"/>
          <p:cNvSpPr>
            <a:spLocks noGrp="1"/>
          </p:cNvSpPr>
          <p:nvPr>
            <p:ph type="ftr" sz="quarter" idx="11"/>
          </p:nvPr>
        </p:nvSpPr>
        <p:spPr/>
        <p:txBody>
          <a:bodyPr/>
          <a:lstStyle>
            <a:lvl1pPr>
              <a:defRPr/>
            </a:lvl1pPr>
          </a:lstStyle>
          <a:p>
            <a:endParaRPr lang="zh-TW" altLang="en-US"/>
          </a:p>
        </p:txBody>
      </p:sp>
      <p:sp>
        <p:nvSpPr>
          <p:cNvPr id="4" name="投影片編號版面配置區 3"/>
          <p:cNvSpPr>
            <a:spLocks noGrp="1"/>
          </p:cNvSpPr>
          <p:nvPr>
            <p:ph type="sldNum" sz="quarter" idx="12"/>
          </p:nvPr>
        </p:nvSpPr>
        <p:spPr/>
        <p:txBody>
          <a:bodyPr/>
          <a:lstStyle>
            <a:lvl1pPr>
              <a:defRPr/>
            </a:lvl1pPr>
          </a:lstStyle>
          <a:p>
            <a:fld id="{C2151C87-7DF1-489C-B798-47433701C128}" type="slidenum">
              <a:rPr lang="en-US" altLang="zh-TW" smtClean="0"/>
              <a:pPr/>
              <a:t>‹#›</a:t>
            </a:fld>
            <a:endParaRPr lang="en-US" altLang="zh-T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lvl1pPr>
              <a:defRPr/>
            </a:lvl1pPr>
          </a:lstStyle>
          <a:p>
            <a:endParaRPr lang="zh-TW" altLang="en-US"/>
          </a:p>
        </p:txBody>
      </p:sp>
      <p:sp>
        <p:nvSpPr>
          <p:cNvPr id="6" name="頁尾版面配置區 5"/>
          <p:cNvSpPr>
            <a:spLocks noGrp="1"/>
          </p:cNvSpPr>
          <p:nvPr>
            <p:ph type="ftr" sz="quarter" idx="11"/>
          </p:nvPr>
        </p:nvSpPr>
        <p:spPr/>
        <p:txBody>
          <a:bodyPr/>
          <a:lstStyle>
            <a:lvl1pPr>
              <a:defRPr/>
            </a:lvl1pPr>
          </a:lstStyle>
          <a:p>
            <a:endParaRPr lang="zh-TW" altLang="en-US"/>
          </a:p>
        </p:txBody>
      </p:sp>
      <p:sp>
        <p:nvSpPr>
          <p:cNvPr id="7" name="投影片編號版面配置區 6"/>
          <p:cNvSpPr>
            <a:spLocks noGrp="1"/>
          </p:cNvSpPr>
          <p:nvPr>
            <p:ph type="sldNum" sz="quarter" idx="12"/>
          </p:nvPr>
        </p:nvSpPr>
        <p:spPr/>
        <p:txBody>
          <a:bodyPr/>
          <a:lstStyle>
            <a:lvl1pPr>
              <a:defRPr/>
            </a:lvl1pPr>
          </a:lstStyle>
          <a:p>
            <a:fld id="{DBEC6C64-69B7-4581-83FB-F5A17BE89DC9}" type="slidenum">
              <a:rPr lang="en-US" altLang="zh-TW" smtClean="0"/>
              <a:pPr/>
              <a:t>‹#›</a:t>
            </a:fld>
            <a:endParaRPr lang="en-US" altLang="zh-TW"/>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lvl1pPr>
              <a:defRPr/>
            </a:lvl1pPr>
          </a:lstStyle>
          <a:p>
            <a:endParaRPr lang="zh-TW" altLang="en-US"/>
          </a:p>
        </p:txBody>
      </p:sp>
      <p:sp>
        <p:nvSpPr>
          <p:cNvPr id="6" name="頁尾版面配置區 5"/>
          <p:cNvSpPr>
            <a:spLocks noGrp="1"/>
          </p:cNvSpPr>
          <p:nvPr>
            <p:ph type="ftr" sz="quarter" idx="11"/>
          </p:nvPr>
        </p:nvSpPr>
        <p:spPr/>
        <p:txBody>
          <a:bodyPr/>
          <a:lstStyle>
            <a:lvl1pPr>
              <a:defRPr/>
            </a:lvl1pPr>
          </a:lstStyle>
          <a:p>
            <a:endParaRPr lang="zh-TW" altLang="en-US"/>
          </a:p>
        </p:txBody>
      </p:sp>
      <p:sp>
        <p:nvSpPr>
          <p:cNvPr id="7" name="投影片編號版面配置區 6"/>
          <p:cNvSpPr>
            <a:spLocks noGrp="1"/>
          </p:cNvSpPr>
          <p:nvPr>
            <p:ph type="sldNum" sz="quarter" idx="12"/>
          </p:nvPr>
        </p:nvSpPr>
        <p:spPr/>
        <p:txBody>
          <a:bodyPr/>
          <a:lstStyle>
            <a:lvl1pPr>
              <a:defRPr/>
            </a:lvl1pPr>
          </a:lstStyle>
          <a:p>
            <a:fld id="{0A25992D-18AA-4262-9E11-118A5EE6A42C}" type="slidenum">
              <a:rPr lang="en-US" altLang="zh-TW" smtClean="0"/>
              <a:pPr/>
              <a:t>‹#›</a:t>
            </a:fld>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6082" name="Group 2"/>
          <p:cNvGrpSpPr>
            <a:grpSpLocks/>
          </p:cNvGrpSpPr>
          <p:nvPr/>
        </p:nvGrpSpPr>
        <p:grpSpPr bwMode="auto">
          <a:xfrm>
            <a:off x="-7938" y="0"/>
            <a:ext cx="2833688" cy="6856413"/>
            <a:chOff x="-5" y="0"/>
            <a:chExt cx="1785" cy="4319"/>
          </a:xfrm>
        </p:grpSpPr>
        <p:sp>
          <p:nvSpPr>
            <p:cNvPr id="46083" name="Freeform 3"/>
            <p:cNvSpPr>
              <a:spLocks/>
            </p:cNvSpPr>
            <p:nvPr/>
          </p:nvSpPr>
          <p:spPr bwMode="ltGray">
            <a:xfrm>
              <a:off x="-5" y="3262"/>
              <a:ext cx="472" cy="802"/>
            </a:xfrm>
            <a:custGeom>
              <a:avLst/>
              <a:gdLst/>
              <a:ahLst/>
              <a:cxnLst>
                <a:cxn ang="0">
                  <a:pos x="5" y="32"/>
                </a:cxn>
                <a:cxn ang="0">
                  <a:pos x="189" y="26"/>
                </a:cxn>
                <a:cxn ang="0">
                  <a:pos x="309" y="66"/>
                </a:cxn>
                <a:cxn ang="0">
                  <a:pos x="357" y="98"/>
                </a:cxn>
                <a:cxn ang="0">
                  <a:pos x="413" y="162"/>
                </a:cxn>
                <a:cxn ang="0">
                  <a:pos x="437" y="250"/>
                </a:cxn>
                <a:cxn ang="0">
                  <a:pos x="397" y="530"/>
                </a:cxn>
                <a:cxn ang="0">
                  <a:pos x="341" y="634"/>
                </a:cxn>
                <a:cxn ang="0">
                  <a:pos x="173" y="714"/>
                </a:cxn>
                <a:cxn ang="0">
                  <a:pos x="77" y="730"/>
                </a:cxn>
                <a:cxn ang="0">
                  <a:pos x="69" y="802"/>
                </a:cxn>
                <a:cxn ang="0">
                  <a:pos x="7" y="788"/>
                </a:cxn>
                <a:cxn ang="0">
                  <a:pos x="5" y="751"/>
                </a:cxn>
                <a:cxn ang="0">
                  <a:pos x="37" y="722"/>
                </a:cxn>
                <a:cxn ang="0">
                  <a:pos x="5" y="670"/>
                </a:cxn>
                <a:cxn ang="0">
                  <a:pos x="5" y="32"/>
                </a:cxn>
              </a:cxnLst>
              <a:rect l="0" t="0" r="r" b="b"/>
              <a:pathLst>
                <a:path w="472" h="802">
                  <a:moveTo>
                    <a:pt x="5" y="32"/>
                  </a:moveTo>
                  <a:cubicBezTo>
                    <a:pt x="101" y="0"/>
                    <a:pt x="20" y="17"/>
                    <a:pt x="189" y="26"/>
                  </a:cubicBezTo>
                  <a:cubicBezTo>
                    <a:pt x="221" y="37"/>
                    <a:pt x="280" y="47"/>
                    <a:pt x="309" y="66"/>
                  </a:cubicBezTo>
                  <a:cubicBezTo>
                    <a:pt x="325" y="77"/>
                    <a:pt x="357" y="98"/>
                    <a:pt x="357" y="98"/>
                  </a:cubicBezTo>
                  <a:cubicBezTo>
                    <a:pt x="394" y="154"/>
                    <a:pt x="373" y="135"/>
                    <a:pt x="413" y="162"/>
                  </a:cubicBezTo>
                  <a:cubicBezTo>
                    <a:pt x="433" y="223"/>
                    <a:pt x="426" y="193"/>
                    <a:pt x="437" y="250"/>
                  </a:cubicBezTo>
                  <a:cubicBezTo>
                    <a:pt x="433" y="370"/>
                    <a:pt x="472" y="455"/>
                    <a:pt x="397" y="530"/>
                  </a:cubicBezTo>
                  <a:cubicBezTo>
                    <a:pt x="385" y="567"/>
                    <a:pt x="368" y="607"/>
                    <a:pt x="341" y="634"/>
                  </a:cubicBezTo>
                  <a:cubicBezTo>
                    <a:pt x="319" y="701"/>
                    <a:pt x="233" y="707"/>
                    <a:pt x="173" y="714"/>
                  </a:cubicBezTo>
                  <a:cubicBezTo>
                    <a:pt x="142" y="724"/>
                    <a:pt x="100" y="707"/>
                    <a:pt x="77" y="730"/>
                  </a:cubicBezTo>
                  <a:cubicBezTo>
                    <a:pt x="60" y="747"/>
                    <a:pt x="72" y="778"/>
                    <a:pt x="69" y="802"/>
                  </a:cubicBezTo>
                  <a:cubicBezTo>
                    <a:pt x="53" y="799"/>
                    <a:pt x="23" y="792"/>
                    <a:pt x="7" y="788"/>
                  </a:cubicBezTo>
                  <a:cubicBezTo>
                    <a:pt x="5" y="788"/>
                    <a:pt x="0" y="762"/>
                    <a:pt x="5" y="751"/>
                  </a:cubicBezTo>
                  <a:cubicBezTo>
                    <a:pt x="10" y="740"/>
                    <a:pt x="37" y="735"/>
                    <a:pt x="37" y="722"/>
                  </a:cubicBezTo>
                  <a:cubicBezTo>
                    <a:pt x="26" y="682"/>
                    <a:pt x="22" y="685"/>
                    <a:pt x="5" y="670"/>
                  </a:cubicBezTo>
                  <a:cubicBezTo>
                    <a:pt x="5" y="541"/>
                    <a:pt x="5" y="233"/>
                    <a:pt x="5" y="32"/>
                  </a:cubicBezTo>
                  <a:close/>
                </a:path>
              </a:pathLst>
            </a:custGeom>
            <a:solidFill>
              <a:schemeClr val="folHlink">
                <a:alpha val="50000"/>
              </a:schemeClr>
            </a:solidFill>
            <a:ln w="9525">
              <a:noFill/>
              <a:round/>
              <a:headEnd/>
              <a:tailEnd/>
            </a:ln>
            <a:effectLst/>
          </p:spPr>
          <p:txBody>
            <a:bodyPr/>
            <a:lstStyle/>
            <a:p>
              <a:endParaRPr lang="zh-TW" altLang="en-US"/>
            </a:p>
          </p:txBody>
        </p:sp>
        <p:grpSp>
          <p:nvGrpSpPr>
            <p:cNvPr id="46084" name="Group 4"/>
            <p:cNvGrpSpPr>
              <a:grpSpLocks/>
            </p:cNvGrpSpPr>
            <p:nvPr/>
          </p:nvGrpSpPr>
          <p:grpSpPr bwMode="auto">
            <a:xfrm rot="14964908" flipH="1">
              <a:off x="104" y="2441"/>
              <a:ext cx="452" cy="444"/>
              <a:chOff x="1727" y="866"/>
              <a:chExt cx="129" cy="157"/>
            </a:xfrm>
          </p:grpSpPr>
          <p:sp>
            <p:nvSpPr>
              <p:cNvPr id="46085" name="Freeform 5"/>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endParaRPr lang="zh-TW" altLang="en-US"/>
              </a:p>
            </p:txBody>
          </p:sp>
          <p:sp>
            <p:nvSpPr>
              <p:cNvPr id="46086" name="Freeform 6"/>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endParaRPr lang="zh-TW" altLang="en-US"/>
              </a:p>
            </p:txBody>
          </p:sp>
          <p:sp>
            <p:nvSpPr>
              <p:cNvPr id="46087" name="Freeform 7"/>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endParaRPr lang="zh-TW" altLang="en-US"/>
              </a:p>
            </p:txBody>
          </p:sp>
        </p:grpSp>
        <p:sp>
          <p:nvSpPr>
            <p:cNvPr id="46088" name="Freeform 8"/>
            <p:cNvSpPr>
              <a:spLocks/>
            </p:cNvSpPr>
            <p:nvPr/>
          </p:nvSpPr>
          <p:spPr bwMode="ltGray">
            <a:xfrm>
              <a:off x="90" y="1736"/>
              <a:ext cx="710" cy="768"/>
            </a:xfrm>
            <a:custGeom>
              <a:avLst/>
              <a:gdLst/>
              <a:ahLst/>
              <a:cxnLst>
                <a:cxn ang="0">
                  <a:pos x="14" y="416"/>
                </a:cxn>
                <a:cxn ang="0">
                  <a:pos x="14" y="272"/>
                </a:cxn>
                <a:cxn ang="0">
                  <a:pos x="102" y="144"/>
                </a:cxn>
                <a:cxn ang="0">
                  <a:pos x="150" y="96"/>
                </a:cxn>
                <a:cxn ang="0">
                  <a:pos x="198" y="64"/>
                </a:cxn>
                <a:cxn ang="0">
                  <a:pos x="350" y="0"/>
                </a:cxn>
                <a:cxn ang="0">
                  <a:pos x="534" y="8"/>
                </a:cxn>
                <a:cxn ang="0">
                  <a:pos x="662" y="96"/>
                </a:cxn>
                <a:cxn ang="0">
                  <a:pos x="710" y="200"/>
                </a:cxn>
                <a:cxn ang="0">
                  <a:pos x="702" y="400"/>
                </a:cxn>
                <a:cxn ang="0">
                  <a:pos x="678" y="448"/>
                </a:cxn>
                <a:cxn ang="0">
                  <a:pos x="550" y="632"/>
                </a:cxn>
                <a:cxn ang="0">
                  <a:pos x="518" y="656"/>
                </a:cxn>
                <a:cxn ang="0">
                  <a:pos x="470" y="664"/>
                </a:cxn>
                <a:cxn ang="0">
                  <a:pos x="518" y="680"/>
                </a:cxn>
                <a:cxn ang="0">
                  <a:pos x="566" y="696"/>
                </a:cxn>
                <a:cxn ang="0">
                  <a:pos x="574" y="720"/>
                </a:cxn>
                <a:cxn ang="0">
                  <a:pos x="526" y="736"/>
                </a:cxn>
                <a:cxn ang="0">
                  <a:pos x="502" y="752"/>
                </a:cxn>
                <a:cxn ang="0">
                  <a:pos x="454" y="768"/>
                </a:cxn>
                <a:cxn ang="0">
                  <a:pos x="438" y="712"/>
                </a:cxn>
                <a:cxn ang="0">
                  <a:pos x="246" y="688"/>
                </a:cxn>
                <a:cxn ang="0">
                  <a:pos x="134" y="648"/>
                </a:cxn>
                <a:cxn ang="0">
                  <a:pos x="110" y="624"/>
                </a:cxn>
                <a:cxn ang="0">
                  <a:pos x="78" y="576"/>
                </a:cxn>
                <a:cxn ang="0">
                  <a:pos x="54" y="464"/>
                </a:cxn>
                <a:cxn ang="0">
                  <a:pos x="30" y="408"/>
                </a:cxn>
                <a:cxn ang="0">
                  <a:pos x="22" y="384"/>
                </a:cxn>
                <a:cxn ang="0">
                  <a:pos x="14" y="416"/>
                </a:cxn>
              </a:cxnLst>
              <a:rect l="0" t="0" r="r" b="b"/>
              <a:pathLst>
                <a:path w="710" h="768">
                  <a:moveTo>
                    <a:pt x="14" y="416"/>
                  </a:moveTo>
                  <a:cubicBezTo>
                    <a:pt x="6" y="353"/>
                    <a:pt x="0" y="339"/>
                    <a:pt x="14" y="272"/>
                  </a:cubicBezTo>
                  <a:cubicBezTo>
                    <a:pt x="24" y="227"/>
                    <a:pt x="72" y="178"/>
                    <a:pt x="102" y="144"/>
                  </a:cubicBezTo>
                  <a:cubicBezTo>
                    <a:pt x="117" y="127"/>
                    <a:pt x="134" y="112"/>
                    <a:pt x="150" y="96"/>
                  </a:cubicBezTo>
                  <a:cubicBezTo>
                    <a:pt x="164" y="82"/>
                    <a:pt x="198" y="64"/>
                    <a:pt x="198" y="64"/>
                  </a:cubicBezTo>
                  <a:cubicBezTo>
                    <a:pt x="231" y="14"/>
                    <a:pt x="294" y="7"/>
                    <a:pt x="350" y="0"/>
                  </a:cubicBezTo>
                  <a:cubicBezTo>
                    <a:pt x="411" y="3"/>
                    <a:pt x="473" y="1"/>
                    <a:pt x="534" y="8"/>
                  </a:cubicBezTo>
                  <a:cubicBezTo>
                    <a:pt x="582" y="13"/>
                    <a:pt x="624" y="71"/>
                    <a:pt x="662" y="96"/>
                  </a:cubicBezTo>
                  <a:cubicBezTo>
                    <a:pt x="691" y="140"/>
                    <a:pt x="698" y="151"/>
                    <a:pt x="710" y="200"/>
                  </a:cubicBezTo>
                  <a:cubicBezTo>
                    <a:pt x="707" y="267"/>
                    <a:pt x="707" y="333"/>
                    <a:pt x="702" y="400"/>
                  </a:cubicBezTo>
                  <a:cubicBezTo>
                    <a:pt x="700" y="423"/>
                    <a:pt x="688" y="428"/>
                    <a:pt x="678" y="448"/>
                  </a:cubicBezTo>
                  <a:cubicBezTo>
                    <a:pt x="646" y="512"/>
                    <a:pt x="626" y="607"/>
                    <a:pt x="550" y="632"/>
                  </a:cubicBezTo>
                  <a:cubicBezTo>
                    <a:pt x="539" y="640"/>
                    <a:pt x="530" y="651"/>
                    <a:pt x="518" y="656"/>
                  </a:cubicBezTo>
                  <a:cubicBezTo>
                    <a:pt x="503" y="662"/>
                    <a:pt x="470" y="648"/>
                    <a:pt x="470" y="664"/>
                  </a:cubicBezTo>
                  <a:cubicBezTo>
                    <a:pt x="470" y="681"/>
                    <a:pt x="502" y="675"/>
                    <a:pt x="518" y="680"/>
                  </a:cubicBezTo>
                  <a:cubicBezTo>
                    <a:pt x="534" y="685"/>
                    <a:pt x="566" y="696"/>
                    <a:pt x="566" y="696"/>
                  </a:cubicBezTo>
                  <a:cubicBezTo>
                    <a:pt x="569" y="704"/>
                    <a:pt x="580" y="714"/>
                    <a:pt x="574" y="720"/>
                  </a:cubicBezTo>
                  <a:cubicBezTo>
                    <a:pt x="562" y="732"/>
                    <a:pt x="542" y="731"/>
                    <a:pt x="526" y="736"/>
                  </a:cubicBezTo>
                  <a:cubicBezTo>
                    <a:pt x="517" y="739"/>
                    <a:pt x="511" y="748"/>
                    <a:pt x="502" y="752"/>
                  </a:cubicBezTo>
                  <a:cubicBezTo>
                    <a:pt x="487" y="759"/>
                    <a:pt x="454" y="768"/>
                    <a:pt x="454" y="768"/>
                  </a:cubicBezTo>
                  <a:cubicBezTo>
                    <a:pt x="448" y="750"/>
                    <a:pt x="453" y="725"/>
                    <a:pt x="438" y="712"/>
                  </a:cubicBezTo>
                  <a:cubicBezTo>
                    <a:pt x="407" y="685"/>
                    <a:pt x="256" y="689"/>
                    <a:pt x="246" y="688"/>
                  </a:cubicBezTo>
                  <a:cubicBezTo>
                    <a:pt x="207" y="680"/>
                    <a:pt x="166" y="674"/>
                    <a:pt x="134" y="648"/>
                  </a:cubicBezTo>
                  <a:cubicBezTo>
                    <a:pt x="125" y="641"/>
                    <a:pt x="117" y="633"/>
                    <a:pt x="110" y="624"/>
                  </a:cubicBezTo>
                  <a:cubicBezTo>
                    <a:pt x="98" y="609"/>
                    <a:pt x="78" y="576"/>
                    <a:pt x="78" y="576"/>
                  </a:cubicBezTo>
                  <a:cubicBezTo>
                    <a:pt x="66" y="506"/>
                    <a:pt x="74" y="544"/>
                    <a:pt x="54" y="464"/>
                  </a:cubicBezTo>
                  <a:cubicBezTo>
                    <a:pt x="37" y="397"/>
                    <a:pt x="58" y="463"/>
                    <a:pt x="30" y="408"/>
                  </a:cubicBezTo>
                  <a:cubicBezTo>
                    <a:pt x="26" y="400"/>
                    <a:pt x="30" y="380"/>
                    <a:pt x="22" y="384"/>
                  </a:cubicBezTo>
                  <a:cubicBezTo>
                    <a:pt x="12" y="389"/>
                    <a:pt x="17" y="405"/>
                    <a:pt x="14" y="416"/>
                  </a:cubicBezTo>
                  <a:close/>
                </a:path>
              </a:pathLst>
            </a:custGeom>
            <a:solidFill>
              <a:schemeClr val="accent2">
                <a:alpha val="50000"/>
              </a:schemeClr>
            </a:solidFill>
            <a:ln w="9525">
              <a:noFill/>
              <a:round/>
              <a:headEnd/>
              <a:tailEnd/>
            </a:ln>
            <a:effectLst/>
          </p:spPr>
          <p:txBody>
            <a:bodyPr/>
            <a:lstStyle/>
            <a:p>
              <a:endParaRPr lang="zh-TW" altLang="en-US"/>
            </a:p>
          </p:txBody>
        </p:sp>
        <p:grpSp>
          <p:nvGrpSpPr>
            <p:cNvPr id="46089" name="Group 9"/>
            <p:cNvGrpSpPr>
              <a:grpSpLocks/>
            </p:cNvGrpSpPr>
            <p:nvPr/>
          </p:nvGrpSpPr>
          <p:grpSpPr bwMode="auto">
            <a:xfrm rot="416244">
              <a:off x="9" y="1746"/>
              <a:ext cx="1771" cy="1741"/>
              <a:chOff x="41" y="2787"/>
              <a:chExt cx="902" cy="833"/>
            </a:xfrm>
          </p:grpSpPr>
          <p:sp>
            <p:nvSpPr>
              <p:cNvPr id="46090" name="Freeform 10"/>
              <p:cNvSpPr>
                <a:spLocks/>
              </p:cNvSpPr>
              <p:nvPr userDrawn="1"/>
            </p:nvSpPr>
            <p:spPr bwMode="ltGray">
              <a:xfrm rot="373331" flipH="1">
                <a:off x="125" y="2787"/>
                <a:ext cx="313" cy="303"/>
              </a:xfrm>
              <a:custGeom>
                <a:avLst/>
                <a:gdLst/>
                <a:ahLst/>
                <a:cxnLst>
                  <a:cxn ang="0">
                    <a:pos x="46" y="210"/>
                  </a:cxn>
                  <a:cxn ang="0">
                    <a:pos x="37" y="198"/>
                  </a:cxn>
                  <a:cxn ang="0">
                    <a:pos x="26" y="181"/>
                  </a:cxn>
                  <a:cxn ang="0">
                    <a:pos x="15" y="159"/>
                  </a:cxn>
                  <a:cxn ang="0">
                    <a:pos x="5" y="135"/>
                  </a:cxn>
                  <a:cxn ang="0">
                    <a:pos x="0" y="109"/>
                  </a:cxn>
                  <a:cxn ang="0">
                    <a:pos x="1" y="82"/>
                  </a:cxn>
                  <a:cxn ang="0">
                    <a:pos x="9" y="57"/>
                  </a:cxn>
                  <a:cxn ang="0">
                    <a:pos x="27" y="35"/>
                  </a:cxn>
                  <a:cxn ang="0">
                    <a:pos x="45" y="22"/>
                  </a:cxn>
                  <a:cxn ang="0">
                    <a:pos x="60" y="12"/>
                  </a:cxn>
                  <a:cxn ang="0">
                    <a:pos x="72" y="7"/>
                  </a:cxn>
                  <a:cxn ang="0">
                    <a:pos x="81" y="5"/>
                  </a:cxn>
                  <a:cxn ang="0">
                    <a:pos x="88" y="5"/>
                  </a:cxn>
                  <a:cxn ang="0">
                    <a:pos x="104" y="0"/>
                  </a:cxn>
                  <a:cxn ang="0">
                    <a:pos x="148" y="8"/>
                  </a:cxn>
                  <a:cxn ang="0">
                    <a:pos x="160" y="12"/>
                  </a:cxn>
                  <a:cxn ang="0">
                    <a:pos x="172" y="15"/>
                  </a:cxn>
                  <a:cxn ang="0">
                    <a:pos x="182" y="19"/>
                  </a:cxn>
                  <a:cxn ang="0">
                    <a:pos x="190" y="23"/>
                  </a:cxn>
                  <a:cxn ang="0">
                    <a:pos x="198" y="27"/>
                  </a:cxn>
                  <a:cxn ang="0">
                    <a:pos x="205" y="32"/>
                  </a:cxn>
                  <a:cxn ang="0">
                    <a:pos x="211" y="38"/>
                  </a:cxn>
                  <a:cxn ang="0">
                    <a:pos x="217" y="45"/>
                  </a:cxn>
                  <a:cxn ang="0">
                    <a:pos x="205" y="40"/>
                  </a:cxn>
                  <a:cxn ang="0">
                    <a:pos x="194" y="36"/>
                  </a:cxn>
                  <a:cxn ang="0">
                    <a:pos x="183" y="33"/>
                  </a:cxn>
                  <a:cxn ang="0">
                    <a:pos x="172" y="30"/>
                  </a:cxn>
                  <a:cxn ang="0">
                    <a:pos x="163" y="27"/>
                  </a:cxn>
                  <a:cxn ang="0">
                    <a:pos x="153" y="26"/>
                  </a:cxn>
                  <a:cxn ang="0">
                    <a:pos x="143" y="24"/>
                  </a:cxn>
                  <a:cxn ang="0">
                    <a:pos x="134" y="24"/>
                  </a:cxn>
                  <a:cxn ang="0">
                    <a:pos x="125" y="24"/>
                  </a:cxn>
                  <a:cxn ang="0">
                    <a:pos x="116" y="25"/>
                  </a:cxn>
                  <a:cxn ang="0">
                    <a:pos x="107" y="27"/>
                  </a:cxn>
                  <a:cxn ang="0">
                    <a:pos x="99" y="29"/>
                  </a:cxn>
                  <a:cxn ang="0">
                    <a:pos x="91" y="33"/>
                  </a:cxn>
                  <a:cxn ang="0">
                    <a:pos x="82" y="36"/>
                  </a:cxn>
                  <a:cxn ang="0">
                    <a:pos x="74" y="41"/>
                  </a:cxn>
                  <a:cxn ang="0">
                    <a:pos x="66" y="46"/>
                  </a:cxn>
                  <a:cxn ang="0">
                    <a:pos x="52" y="61"/>
                  </a:cxn>
                  <a:cxn ang="0">
                    <a:pos x="42" y="80"/>
                  </a:cxn>
                  <a:cxn ang="0">
                    <a:pos x="37" y="103"/>
                  </a:cxn>
                  <a:cxn ang="0">
                    <a:pos x="35" y="126"/>
                  </a:cxn>
                  <a:cxn ang="0">
                    <a:pos x="35" y="151"/>
                  </a:cxn>
                  <a:cxn ang="0">
                    <a:pos x="38" y="174"/>
                  </a:cxn>
                  <a:cxn ang="0">
                    <a:pos x="41" y="194"/>
                  </a:cxn>
                  <a:cxn ang="0">
                    <a:pos x="46" y="210"/>
                  </a:cxn>
                </a:cxnLst>
                <a:rect l="0" t="0" r="r" b="b"/>
                <a:pathLst>
                  <a:path w="217" h="210">
                    <a:moveTo>
                      <a:pt x="46" y="210"/>
                    </a:moveTo>
                    <a:lnTo>
                      <a:pt x="37" y="198"/>
                    </a:lnTo>
                    <a:lnTo>
                      <a:pt x="26" y="181"/>
                    </a:lnTo>
                    <a:lnTo>
                      <a:pt x="15" y="159"/>
                    </a:lnTo>
                    <a:lnTo>
                      <a:pt x="5" y="135"/>
                    </a:lnTo>
                    <a:lnTo>
                      <a:pt x="0" y="109"/>
                    </a:lnTo>
                    <a:lnTo>
                      <a:pt x="1" y="82"/>
                    </a:lnTo>
                    <a:lnTo>
                      <a:pt x="9" y="57"/>
                    </a:lnTo>
                    <a:lnTo>
                      <a:pt x="27" y="35"/>
                    </a:lnTo>
                    <a:lnTo>
                      <a:pt x="45" y="22"/>
                    </a:lnTo>
                    <a:lnTo>
                      <a:pt x="60" y="12"/>
                    </a:lnTo>
                    <a:lnTo>
                      <a:pt x="72" y="7"/>
                    </a:lnTo>
                    <a:lnTo>
                      <a:pt x="81" y="5"/>
                    </a:lnTo>
                    <a:lnTo>
                      <a:pt x="88" y="5"/>
                    </a:lnTo>
                    <a:lnTo>
                      <a:pt x="104" y="0"/>
                    </a:lnTo>
                    <a:lnTo>
                      <a:pt x="148" y="8"/>
                    </a:lnTo>
                    <a:lnTo>
                      <a:pt x="160" y="12"/>
                    </a:lnTo>
                    <a:lnTo>
                      <a:pt x="172" y="15"/>
                    </a:lnTo>
                    <a:lnTo>
                      <a:pt x="182" y="19"/>
                    </a:lnTo>
                    <a:lnTo>
                      <a:pt x="190" y="23"/>
                    </a:lnTo>
                    <a:lnTo>
                      <a:pt x="198" y="27"/>
                    </a:lnTo>
                    <a:lnTo>
                      <a:pt x="205" y="32"/>
                    </a:lnTo>
                    <a:lnTo>
                      <a:pt x="211" y="38"/>
                    </a:lnTo>
                    <a:lnTo>
                      <a:pt x="217" y="45"/>
                    </a:lnTo>
                    <a:lnTo>
                      <a:pt x="205" y="40"/>
                    </a:lnTo>
                    <a:lnTo>
                      <a:pt x="194" y="36"/>
                    </a:lnTo>
                    <a:lnTo>
                      <a:pt x="183" y="33"/>
                    </a:lnTo>
                    <a:lnTo>
                      <a:pt x="172" y="30"/>
                    </a:lnTo>
                    <a:lnTo>
                      <a:pt x="163" y="27"/>
                    </a:lnTo>
                    <a:lnTo>
                      <a:pt x="153" y="26"/>
                    </a:lnTo>
                    <a:lnTo>
                      <a:pt x="143" y="24"/>
                    </a:lnTo>
                    <a:lnTo>
                      <a:pt x="134" y="24"/>
                    </a:lnTo>
                    <a:lnTo>
                      <a:pt x="125" y="24"/>
                    </a:lnTo>
                    <a:lnTo>
                      <a:pt x="116" y="25"/>
                    </a:lnTo>
                    <a:lnTo>
                      <a:pt x="107" y="27"/>
                    </a:lnTo>
                    <a:lnTo>
                      <a:pt x="99" y="29"/>
                    </a:lnTo>
                    <a:lnTo>
                      <a:pt x="91" y="33"/>
                    </a:lnTo>
                    <a:lnTo>
                      <a:pt x="82" y="36"/>
                    </a:lnTo>
                    <a:lnTo>
                      <a:pt x="74" y="41"/>
                    </a:lnTo>
                    <a:lnTo>
                      <a:pt x="66" y="46"/>
                    </a:lnTo>
                    <a:lnTo>
                      <a:pt x="52" y="61"/>
                    </a:lnTo>
                    <a:lnTo>
                      <a:pt x="42" y="80"/>
                    </a:lnTo>
                    <a:lnTo>
                      <a:pt x="37" y="103"/>
                    </a:lnTo>
                    <a:lnTo>
                      <a:pt x="35" y="126"/>
                    </a:lnTo>
                    <a:lnTo>
                      <a:pt x="35" y="151"/>
                    </a:lnTo>
                    <a:lnTo>
                      <a:pt x="38" y="174"/>
                    </a:lnTo>
                    <a:lnTo>
                      <a:pt x="41" y="194"/>
                    </a:lnTo>
                    <a:lnTo>
                      <a:pt x="46" y="210"/>
                    </a:lnTo>
                    <a:close/>
                  </a:path>
                </a:pathLst>
              </a:custGeom>
              <a:solidFill>
                <a:schemeClr val="accent2"/>
              </a:solidFill>
              <a:ln w="9525">
                <a:noFill/>
                <a:round/>
                <a:headEnd/>
                <a:tailEnd/>
              </a:ln>
            </p:spPr>
            <p:txBody>
              <a:bodyPr/>
              <a:lstStyle/>
              <a:p>
                <a:endParaRPr lang="zh-TW" altLang="en-US"/>
              </a:p>
            </p:txBody>
          </p:sp>
          <p:sp>
            <p:nvSpPr>
              <p:cNvPr id="46091" name="Freeform 11"/>
              <p:cNvSpPr>
                <a:spLocks/>
              </p:cNvSpPr>
              <p:nvPr userDrawn="1"/>
            </p:nvSpPr>
            <p:spPr bwMode="ltGray">
              <a:xfrm rot="373331" flipH="1">
                <a:off x="41" y="2843"/>
                <a:ext cx="262" cy="308"/>
              </a:xfrm>
              <a:custGeom>
                <a:avLst/>
                <a:gdLst/>
                <a:ahLst/>
                <a:cxnLst>
                  <a:cxn ang="0">
                    <a:pos x="109" y="0"/>
                  </a:cxn>
                  <a:cxn ang="0">
                    <a:pos x="112" y="2"/>
                  </a:cxn>
                  <a:cxn ang="0">
                    <a:pos x="118" y="8"/>
                  </a:cxn>
                  <a:cxn ang="0">
                    <a:pos x="127" y="18"/>
                  </a:cxn>
                  <a:cxn ang="0">
                    <a:pos x="137" y="33"/>
                  </a:cxn>
                  <a:cxn ang="0">
                    <a:pos x="145" y="52"/>
                  </a:cxn>
                  <a:cxn ang="0">
                    <a:pos x="150" y="76"/>
                  </a:cxn>
                  <a:cxn ang="0">
                    <a:pos x="150" y="105"/>
                  </a:cxn>
                  <a:cxn ang="0">
                    <a:pos x="144" y="139"/>
                  </a:cxn>
                  <a:cxn ang="0">
                    <a:pos x="140" y="149"/>
                  </a:cxn>
                  <a:cxn ang="0">
                    <a:pos x="136" y="157"/>
                  </a:cxn>
                  <a:cxn ang="0">
                    <a:pos x="131" y="165"/>
                  </a:cxn>
                  <a:cxn ang="0">
                    <a:pos x="125" y="173"/>
                  </a:cxn>
                  <a:cxn ang="0">
                    <a:pos x="117" y="180"/>
                  </a:cxn>
                  <a:cxn ang="0">
                    <a:pos x="110" y="185"/>
                  </a:cxn>
                  <a:cxn ang="0">
                    <a:pos x="102" y="191"/>
                  </a:cxn>
                  <a:cxn ang="0">
                    <a:pos x="92" y="195"/>
                  </a:cxn>
                  <a:cxn ang="0">
                    <a:pos x="82" y="197"/>
                  </a:cxn>
                  <a:cxn ang="0">
                    <a:pos x="72" y="200"/>
                  </a:cxn>
                  <a:cxn ang="0">
                    <a:pos x="61" y="201"/>
                  </a:cxn>
                  <a:cxn ang="0">
                    <a:pos x="49" y="201"/>
                  </a:cxn>
                  <a:cxn ang="0">
                    <a:pos x="37" y="200"/>
                  </a:cxn>
                  <a:cxn ang="0">
                    <a:pos x="25" y="197"/>
                  </a:cxn>
                  <a:cxn ang="0">
                    <a:pos x="12" y="193"/>
                  </a:cxn>
                  <a:cxn ang="0">
                    <a:pos x="0" y="188"/>
                  </a:cxn>
                  <a:cxn ang="0">
                    <a:pos x="11" y="195"/>
                  </a:cxn>
                  <a:cxn ang="0">
                    <a:pos x="22" y="200"/>
                  </a:cxn>
                  <a:cxn ang="0">
                    <a:pos x="33" y="205"/>
                  </a:cxn>
                  <a:cxn ang="0">
                    <a:pos x="43" y="208"/>
                  </a:cxn>
                  <a:cxn ang="0">
                    <a:pos x="53" y="211"/>
                  </a:cxn>
                  <a:cxn ang="0">
                    <a:pos x="63" y="212"/>
                  </a:cxn>
                  <a:cxn ang="0">
                    <a:pos x="73" y="213"/>
                  </a:cxn>
                  <a:cxn ang="0">
                    <a:pos x="83" y="213"/>
                  </a:cxn>
                  <a:cxn ang="0">
                    <a:pos x="91" y="212"/>
                  </a:cxn>
                  <a:cxn ang="0">
                    <a:pos x="100" y="210"/>
                  </a:cxn>
                  <a:cxn ang="0">
                    <a:pos x="108" y="208"/>
                  </a:cxn>
                  <a:cxn ang="0">
                    <a:pos x="116" y="206"/>
                  </a:cxn>
                  <a:cxn ang="0">
                    <a:pos x="123" y="203"/>
                  </a:cxn>
                  <a:cxn ang="0">
                    <a:pos x="130" y="199"/>
                  </a:cxn>
                  <a:cxn ang="0">
                    <a:pos x="136" y="195"/>
                  </a:cxn>
                  <a:cxn ang="0">
                    <a:pos x="142" y="191"/>
                  </a:cxn>
                  <a:cxn ang="0">
                    <a:pos x="158" y="176"/>
                  </a:cxn>
                  <a:cxn ang="0">
                    <a:pos x="169" y="161"/>
                  </a:cxn>
                  <a:cxn ang="0">
                    <a:pos x="176" y="144"/>
                  </a:cxn>
                  <a:cxn ang="0">
                    <a:pos x="179" y="128"/>
                  </a:cxn>
                  <a:cxn ang="0">
                    <a:pos x="181" y="111"/>
                  </a:cxn>
                  <a:cxn ang="0">
                    <a:pos x="181" y="95"/>
                  </a:cxn>
                  <a:cxn ang="0">
                    <a:pos x="182" y="79"/>
                  </a:cxn>
                  <a:cxn ang="0">
                    <a:pos x="173" y="46"/>
                  </a:cxn>
                  <a:cxn ang="0">
                    <a:pos x="156" y="21"/>
                  </a:cxn>
                  <a:cxn ang="0">
                    <a:pos x="151" y="18"/>
                  </a:cxn>
                  <a:cxn ang="0">
                    <a:pos x="147" y="15"/>
                  </a:cxn>
                  <a:cxn ang="0">
                    <a:pos x="142" y="13"/>
                  </a:cxn>
                  <a:cxn ang="0">
                    <a:pos x="138" y="11"/>
                  </a:cxn>
                  <a:cxn ang="0">
                    <a:pos x="132" y="9"/>
                  </a:cxn>
                  <a:cxn ang="0">
                    <a:pos x="126" y="6"/>
                  </a:cxn>
                  <a:cxn ang="0">
                    <a:pos x="119" y="3"/>
                  </a:cxn>
                  <a:cxn ang="0">
                    <a:pos x="109" y="0"/>
                  </a:cxn>
                </a:cxnLst>
                <a:rect l="0" t="0" r="r" b="b"/>
                <a:pathLst>
                  <a:path w="182" h="213">
                    <a:moveTo>
                      <a:pt x="109" y="0"/>
                    </a:moveTo>
                    <a:lnTo>
                      <a:pt x="112" y="2"/>
                    </a:lnTo>
                    <a:lnTo>
                      <a:pt x="118" y="8"/>
                    </a:lnTo>
                    <a:lnTo>
                      <a:pt x="127" y="18"/>
                    </a:lnTo>
                    <a:lnTo>
                      <a:pt x="137" y="33"/>
                    </a:lnTo>
                    <a:lnTo>
                      <a:pt x="145" y="52"/>
                    </a:lnTo>
                    <a:lnTo>
                      <a:pt x="150" y="76"/>
                    </a:lnTo>
                    <a:lnTo>
                      <a:pt x="150" y="105"/>
                    </a:lnTo>
                    <a:lnTo>
                      <a:pt x="144" y="139"/>
                    </a:lnTo>
                    <a:lnTo>
                      <a:pt x="140" y="149"/>
                    </a:lnTo>
                    <a:lnTo>
                      <a:pt x="136" y="157"/>
                    </a:lnTo>
                    <a:lnTo>
                      <a:pt x="131" y="165"/>
                    </a:lnTo>
                    <a:lnTo>
                      <a:pt x="125" y="173"/>
                    </a:lnTo>
                    <a:lnTo>
                      <a:pt x="117" y="180"/>
                    </a:lnTo>
                    <a:lnTo>
                      <a:pt x="110" y="185"/>
                    </a:lnTo>
                    <a:lnTo>
                      <a:pt x="102" y="191"/>
                    </a:lnTo>
                    <a:lnTo>
                      <a:pt x="92" y="195"/>
                    </a:lnTo>
                    <a:lnTo>
                      <a:pt x="82" y="197"/>
                    </a:lnTo>
                    <a:lnTo>
                      <a:pt x="72" y="200"/>
                    </a:lnTo>
                    <a:lnTo>
                      <a:pt x="61" y="201"/>
                    </a:lnTo>
                    <a:lnTo>
                      <a:pt x="49" y="201"/>
                    </a:lnTo>
                    <a:lnTo>
                      <a:pt x="37" y="200"/>
                    </a:lnTo>
                    <a:lnTo>
                      <a:pt x="25" y="197"/>
                    </a:lnTo>
                    <a:lnTo>
                      <a:pt x="12" y="193"/>
                    </a:lnTo>
                    <a:lnTo>
                      <a:pt x="0" y="188"/>
                    </a:lnTo>
                    <a:lnTo>
                      <a:pt x="11" y="195"/>
                    </a:lnTo>
                    <a:lnTo>
                      <a:pt x="22" y="200"/>
                    </a:lnTo>
                    <a:lnTo>
                      <a:pt x="33" y="205"/>
                    </a:lnTo>
                    <a:lnTo>
                      <a:pt x="43" y="208"/>
                    </a:lnTo>
                    <a:lnTo>
                      <a:pt x="53" y="211"/>
                    </a:lnTo>
                    <a:lnTo>
                      <a:pt x="63" y="212"/>
                    </a:lnTo>
                    <a:lnTo>
                      <a:pt x="73" y="213"/>
                    </a:lnTo>
                    <a:lnTo>
                      <a:pt x="83" y="213"/>
                    </a:lnTo>
                    <a:lnTo>
                      <a:pt x="91" y="212"/>
                    </a:lnTo>
                    <a:lnTo>
                      <a:pt x="100" y="210"/>
                    </a:lnTo>
                    <a:lnTo>
                      <a:pt x="108" y="208"/>
                    </a:lnTo>
                    <a:lnTo>
                      <a:pt x="116" y="206"/>
                    </a:lnTo>
                    <a:lnTo>
                      <a:pt x="123" y="203"/>
                    </a:lnTo>
                    <a:lnTo>
                      <a:pt x="130" y="199"/>
                    </a:lnTo>
                    <a:lnTo>
                      <a:pt x="136" y="195"/>
                    </a:lnTo>
                    <a:lnTo>
                      <a:pt x="142" y="191"/>
                    </a:lnTo>
                    <a:lnTo>
                      <a:pt x="158" y="176"/>
                    </a:lnTo>
                    <a:lnTo>
                      <a:pt x="169" y="161"/>
                    </a:lnTo>
                    <a:lnTo>
                      <a:pt x="176" y="144"/>
                    </a:lnTo>
                    <a:lnTo>
                      <a:pt x="179" y="128"/>
                    </a:lnTo>
                    <a:lnTo>
                      <a:pt x="181" y="111"/>
                    </a:lnTo>
                    <a:lnTo>
                      <a:pt x="181" y="95"/>
                    </a:lnTo>
                    <a:lnTo>
                      <a:pt x="182" y="79"/>
                    </a:lnTo>
                    <a:lnTo>
                      <a:pt x="173" y="46"/>
                    </a:lnTo>
                    <a:lnTo>
                      <a:pt x="156" y="21"/>
                    </a:lnTo>
                    <a:lnTo>
                      <a:pt x="151" y="18"/>
                    </a:lnTo>
                    <a:lnTo>
                      <a:pt x="147" y="15"/>
                    </a:lnTo>
                    <a:lnTo>
                      <a:pt x="142" y="13"/>
                    </a:lnTo>
                    <a:lnTo>
                      <a:pt x="138" y="11"/>
                    </a:lnTo>
                    <a:lnTo>
                      <a:pt x="132" y="9"/>
                    </a:lnTo>
                    <a:lnTo>
                      <a:pt x="126" y="6"/>
                    </a:lnTo>
                    <a:lnTo>
                      <a:pt x="119" y="3"/>
                    </a:lnTo>
                    <a:lnTo>
                      <a:pt x="109" y="0"/>
                    </a:lnTo>
                    <a:close/>
                  </a:path>
                </a:pathLst>
              </a:custGeom>
              <a:solidFill>
                <a:schemeClr val="accent2"/>
              </a:solidFill>
              <a:ln w="9525">
                <a:noFill/>
                <a:round/>
                <a:headEnd/>
                <a:tailEnd/>
              </a:ln>
            </p:spPr>
            <p:txBody>
              <a:bodyPr/>
              <a:lstStyle/>
              <a:p>
                <a:endParaRPr lang="zh-TW" altLang="en-US"/>
              </a:p>
            </p:txBody>
          </p:sp>
          <p:sp>
            <p:nvSpPr>
              <p:cNvPr id="46092" name="Freeform 12"/>
              <p:cNvSpPr>
                <a:spLocks/>
              </p:cNvSpPr>
              <p:nvPr userDrawn="1"/>
            </p:nvSpPr>
            <p:spPr bwMode="ltGray">
              <a:xfrm rot="373331" flipH="1">
                <a:off x="121" y="2907"/>
                <a:ext cx="93" cy="156"/>
              </a:xfrm>
              <a:custGeom>
                <a:avLst/>
                <a:gdLst/>
                <a:ahLst/>
                <a:cxnLst>
                  <a:cxn ang="0">
                    <a:pos x="94" y="0"/>
                  </a:cxn>
                  <a:cxn ang="0">
                    <a:pos x="105" y="9"/>
                  </a:cxn>
                  <a:cxn ang="0">
                    <a:pos x="115" y="27"/>
                  </a:cxn>
                  <a:cxn ang="0">
                    <a:pos x="123" y="50"/>
                  </a:cxn>
                  <a:cxn ang="0">
                    <a:pos x="128" y="78"/>
                  </a:cxn>
                  <a:cxn ang="0">
                    <a:pos x="127" y="111"/>
                  </a:cxn>
                  <a:cxn ang="0">
                    <a:pos x="116" y="145"/>
                  </a:cxn>
                  <a:cxn ang="0">
                    <a:pos x="94" y="181"/>
                  </a:cxn>
                  <a:cxn ang="0">
                    <a:pos x="60" y="217"/>
                  </a:cxn>
                  <a:cxn ang="0">
                    <a:pos x="49" y="213"/>
                  </a:cxn>
                  <a:cxn ang="0">
                    <a:pos x="38" y="210"/>
                  </a:cxn>
                  <a:cxn ang="0">
                    <a:pos x="26" y="205"/>
                  </a:cxn>
                  <a:cxn ang="0">
                    <a:pos x="16" y="201"/>
                  </a:cxn>
                  <a:cxn ang="0">
                    <a:pos x="8" y="196"/>
                  </a:cxn>
                  <a:cxn ang="0">
                    <a:pos x="2" y="190"/>
                  </a:cxn>
                  <a:cxn ang="0">
                    <a:pos x="0" y="183"/>
                  </a:cxn>
                  <a:cxn ang="0">
                    <a:pos x="1" y="178"/>
                  </a:cxn>
                  <a:cxn ang="0">
                    <a:pos x="13" y="171"/>
                  </a:cxn>
                  <a:cxn ang="0">
                    <a:pos x="29" y="161"/>
                  </a:cxn>
                  <a:cxn ang="0">
                    <a:pos x="46" y="150"/>
                  </a:cxn>
                  <a:cxn ang="0">
                    <a:pos x="63" y="134"/>
                  </a:cxn>
                  <a:cxn ang="0">
                    <a:pos x="79" y="112"/>
                  </a:cxn>
                  <a:cxn ang="0">
                    <a:pos x="91" y="83"/>
                  </a:cxn>
                  <a:cxn ang="0">
                    <a:pos x="97" y="46"/>
                  </a:cxn>
                  <a:cxn ang="0">
                    <a:pos x="94" y="0"/>
                  </a:cxn>
                </a:cxnLst>
                <a:rect l="0" t="0" r="r" b="b"/>
                <a:pathLst>
                  <a:path w="128" h="217">
                    <a:moveTo>
                      <a:pt x="94" y="0"/>
                    </a:moveTo>
                    <a:lnTo>
                      <a:pt x="105" y="9"/>
                    </a:lnTo>
                    <a:lnTo>
                      <a:pt x="115" y="27"/>
                    </a:lnTo>
                    <a:lnTo>
                      <a:pt x="123" y="50"/>
                    </a:lnTo>
                    <a:lnTo>
                      <a:pt x="128" y="78"/>
                    </a:lnTo>
                    <a:lnTo>
                      <a:pt x="127" y="111"/>
                    </a:lnTo>
                    <a:lnTo>
                      <a:pt x="116" y="145"/>
                    </a:lnTo>
                    <a:lnTo>
                      <a:pt x="94" y="181"/>
                    </a:lnTo>
                    <a:lnTo>
                      <a:pt x="60" y="217"/>
                    </a:lnTo>
                    <a:lnTo>
                      <a:pt x="49" y="213"/>
                    </a:lnTo>
                    <a:lnTo>
                      <a:pt x="38" y="210"/>
                    </a:lnTo>
                    <a:lnTo>
                      <a:pt x="26" y="205"/>
                    </a:lnTo>
                    <a:lnTo>
                      <a:pt x="16" y="201"/>
                    </a:lnTo>
                    <a:lnTo>
                      <a:pt x="8" y="196"/>
                    </a:lnTo>
                    <a:lnTo>
                      <a:pt x="2" y="190"/>
                    </a:lnTo>
                    <a:lnTo>
                      <a:pt x="0" y="183"/>
                    </a:lnTo>
                    <a:lnTo>
                      <a:pt x="1" y="178"/>
                    </a:lnTo>
                    <a:lnTo>
                      <a:pt x="13" y="171"/>
                    </a:lnTo>
                    <a:lnTo>
                      <a:pt x="29" y="161"/>
                    </a:lnTo>
                    <a:lnTo>
                      <a:pt x="46" y="150"/>
                    </a:lnTo>
                    <a:lnTo>
                      <a:pt x="63" y="134"/>
                    </a:lnTo>
                    <a:lnTo>
                      <a:pt x="79" y="112"/>
                    </a:lnTo>
                    <a:lnTo>
                      <a:pt x="91" y="83"/>
                    </a:lnTo>
                    <a:lnTo>
                      <a:pt x="97" y="46"/>
                    </a:lnTo>
                    <a:lnTo>
                      <a:pt x="94" y="0"/>
                    </a:lnTo>
                    <a:close/>
                  </a:path>
                </a:pathLst>
              </a:custGeom>
              <a:solidFill>
                <a:schemeClr val="accent2"/>
              </a:solidFill>
              <a:ln w="9525">
                <a:noFill/>
                <a:round/>
                <a:headEnd/>
                <a:tailEnd/>
              </a:ln>
            </p:spPr>
            <p:txBody>
              <a:bodyPr/>
              <a:lstStyle/>
              <a:p>
                <a:endParaRPr lang="zh-TW" altLang="en-US"/>
              </a:p>
            </p:txBody>
          </p:sp>
          <p:sp>
            <p:nvSpPr>
              <p:cNvPr id="46093" name="Freeform 13"/>
              <p:cNvSpPr>
                <a:spLocks/>
              </p:cNvSpPr>
              <p:nvPr userDrawn="1"/>
            </p:nvSpPr>
            <p:spPr bwMode="ltGray">
              <a:xfrm rot="373331" flipH="1">
                <a:off x="313" y="3110"/>
                <a:ext cx="85" cy="93"/>
              </a:xfrm>
              <a:custGeom>
                <a:avLst/>
                <a:gdLst/>
                <a:ahLst/>
                <a:cxnLst>
                  <a:cxn ang="0">
                    <a:pos x="75" y="0"/>
                  </a:cxn>
                  <a:cxn ang="0">
                    <a:pos x="0" y="25"/>
                  </a:cxn>
                  <a:cxn ang="0">
                    <a:pos x="3" y="26"/>
                  </a:cxn>
                  <a:cxn ang="0">
                    <a:pos x="14" y="29"/>
                  </a:cxn>
                  <a:cxn ang="0">
                    <a:pos x="29" y="36"/>
                  </a:cxn>
                  <a:cxn ang="0">
                    <a:pos x="46" y="47"/>
                  </a:cxn>
                  <a:cxn ang="0">
                    <a:pos x="66" y="62"/>
                  </a:cxn>
                  <a:cxn ang="0">
                    <a:pos x="84" y="80"/>
                  </a:cxn>
                  <a:cxn ang="0">
                    <a:pos x="102" y="103"/>
                  </a:cxn>
                  <a:cxn ang="0">
                    <a:pos x="116" y="132"/>
                  </a:cxn>
                  <a:cxn ang="0">
                    <a:pos x="117" y="120"/>
                  </a:cxn>
                  <a:cxn ang="0">
                    <a:pos x="115" y="107"/>
                  </a:cxn>
                  <a:cxn ang="0">
                    <a:pos x="108" y="90"/>
                  </a:cxn>
                  <a:cxn ang="0">
                    <a:pos x="99" y="74"/>
                  </a:cxn>
                  <a:cxn ang="0">
                    <a:pos x="89" y="58"/>
                  </a:cxn>
                  <a:cxn ang="0">
                    <a:pos x="78" y="45"/>
                  </a:cxn>
                  <a:cxn ang="0">
                    <a:pos x="67" y="36"/>
                  </a:cxn>
                  <a:cxn ang="0">
                    <a:pos x="58" y="32"/>
                  </a:cxn>
                  <a:cxn ang="0">
                    <a:pos x="69" y="29"/>
                  </a:cxn>
                  <a:cxn ang="0">
                    <a:pos x="79" y="28"/>
                  </a:cxn>
                  <a:cxn ang="0">
                    <a:pos x="89" y="26"/>
                  </a:cxn>
                  <a:cxn ang="0">
                    <a:pos x="98" y="25"/>
                  </a:cxn>
                  <a:cxn ang="0">
                    <a:pos x="105" y="24"/>
                  </a:cxn>
                  <a:cxn ang="0">
                    <a:pos x="109" y="22"/>
                  </a:cxn>
                  <a:cxn ang="0">
                    <a:pos x="113" y="21"/>
                  </a:cxn>
                  <a:cxn ang="0">
                    <a:pos x="114" y="21"/>
                  </a:cxn>
                  <a:cxn ang="0">
                    <a:pos x="75" y="0"/>
                  </a:cxn>
                </a:cxnLst>
                <a:rect l="0" t="0" r="r" b="b"/>
                <a:pathLst>
                  <a:path w="117" h="132">
                    <a:moveTo>
                      <a:pt x="75" y="0"/>
                    </a:moveTo>
                    <a:lnTo>
                      <a:pt x="0" y="25"/>
                    </a:lnTo>
                    <a:lnTo>
                      <a:pt x="3" y="26"/>
                    </a:lnTo>
                    <a:lnTo>
                      <a:pt x="14" y="29"/>
                    </a:lnTo>
                    <a:lnTo>
                      <a:pt x="29" y="36"/>
                    </a:lnTo>
                    <a:lnTo>
                      <a:pt x="46" y="47"/>
                    </a:lnTo>
                    <a:lnTo>
                      <a:pt x="66" y="62"/>
                    </a:lnTo>
                    <a:lnTo>
                      <a:pt x="84" y="80"/>
                    </a:lnTo>
                    <a:lnTo>
                      <a:pt x="102" y="103"/>
                    </a:lnTo>
                    <a:lnTo>
                      <a:pt x="116" y="132"/>
                    </a:lnTo>
                    <a:lnTo>
                      <a:pt x="117" y="120"/>
                    </a:lnTo>
                    <a:lnTo>
                      <a:pt x="115" y="107"/>
                    </a:lnTo>
                    <a:lnTo>
                      <a:pt x="108" y="90"/>
                    </a:lnTo>
                    <a:lnTo>
                      <a:pt x="99" y="74"/>
                    </a:lnTo>
                    <a:lnTo>
                      <a:pt x="89" y="58"/>
                    </a:lnTo>
                    <a:lnTo>
                      <a:pt x="78" y="45"/>
                    </a:lnTo>
                    <a:lnTo>
                      <a:pt x="67" y="36"/>
                    </a:lnTo>
                    <a:lnTo>
                      <a:pt x="58" y="32"/>
                    </a:lnTo>
                    <a:lnTo>
                      <a:pt x="69" y="29"/>
                    </a:lnTo>
                    <a:lnTo>
                      <a:pt x="79" y="28"/>
                    </a:lnTo>
                    <a:lnTo>
                      <a:pt x="89" y="26"/>
                    </a:lnTo>
                    <a:lnTo>
                      <a:pt x="98" y="25"/>
                    </a:lnTo>
                    <a:lnTo>
                      <a:pt x="105" y="24"/>
                    </a:lnTo>
                    <a:lnTo>
                      <a:pt x="109" y="22"/>
                    </a:lnTo>
                    <a:lnTo>
                      <a:pt x="113" y="21"/>
                    </a:lnTo>
                    <a:lnTo>
                      <a:pt x="114" y="21"/>
                    </a:lnTo>
                    <a:lnTo>
                      <a:pt x="75" y="0"/>
                    </a:lnTo>
                    <a:close/>
                  </a:path>
                </a:pathLst>
              </a:custGeom>
              <a:solidFill>
                <a:schemeClr val="accent2"/>
              </a:solidFill>
              <a:ln w="9525">
                <a:noFill/>
                <a:round/>
                <a:headEnd/>
                <a:tailEnd/>
              </a:ln>
            </p:spPr>
            <p:txBody>
              <a:bodyPr/>
              <a:lstStyle/>
              <a:p>
                <a:endParaRPr lang="zh-TW" altLang="en-US"/>
              </a:p>
            </p:txBody>
          </p:sp>
          <p:sp>
            <p:nvSpPr>
              <p:cNvPr id="46094" name="Freeform 14"/>
              <p:cNvSpPr>
                <a:spLocks/>
              </p:cNvSpPr>
              <p:nvPr userDrawn="1"/>
            </p:nvSpPr>
            <p:spPr bwMode="ltGray">
              <a:xfrm rot="373331" flipH="1">
                <a:off x="289" y="3135"/>
                <a:ext cx="21" cy="55"/>
              </a:xfrm>
              <a:custGeom>
                <a:avLst/>
                <a:gdLst/>
                <a:ahLst/>
                <a:cxnLst>
                  <a:cxn ang="0">
                    <a:pos x="29" y="0"/>
                  </a:cxn>
                  <a:cxn ang="0">
                    <a:pos x="23" y="0"/>
                  </a:cxn>
                  <a:cxn ang="0">
                    <a:pos x="16" y="4"/>
                  </a:cxn>
                  <a:cxn ang="0">
                    <a:pos x="9" y="9"/>
                  </a:cxn>
                  <a:cxn ang="0">
                    <a:pos x="4" y="19"/>
                  </a:cxn>
                  <a:cxn ang="0">
                    <a:pos x="1" y="30"/>
                  </a:cxn>
                  <a:cxn ang="0">
                    <a:pos x="0" y="44"/>
                  </a:cxn>
                  <a:cxn ang="0">
                    <a:pos x="3" y="60"/>
                  </a:cxn>
                  <a:cxn ang="0">
                    <a:pos x="11" y="77"/>
                  </a:cxn>
                  <a:cxn ang="0">
                    <a:pos x="15" y="53"/>
                  </a:cxn>
                  <a:cxn ang="0">
                    <a:pos x="19" y="37"/>
                  </a:cxn>
                  <a:cxn ang="0">
                    <a:pos x="23" y="22"/>
                  </a:cxn>
                  <a:cxn ang="0">
                    <a:pos x="29" y="0"/>
                  </a:cxn>
                </a:cxnLst>
                <a:rect l="0" t="0" r="r" b="b"/>
                <a:pathLst>
                  <a:path w="29" h="77">
                    <a:moveTo>
                      <a:pt x="29" y="0"/>
                    </a:moveTo>
                    <a:lnTo>
                      <a:pt x="23" y="0"/>
                    </a:lnTo>
                    <a:lnTo>
                      <a:pt x="16" y="4"/>
                    </a:lnTo>
                    <a:lnTo>
                      <a:pt x="9" y="9"/>
                    </a:lnTo>
                    <a:lnTo>
                      <a:pt x="4" y="19"/>
                    </a:lnTo>
                    <a:lnTo>
                      <a:pt x="1" y="30"/>
                    </a:lnTo>
                    <a:lnTo>
                      <a:pt x="0" y="44"/>
                    </a:lnTo>
                    <a:lnTo>
                      <a:pt x="3" y="60"/>
                    </a:lnTo>
                    <a:lnTo>
                      <a:pt x="11" y="77"/>
                    </a:lnTo>
                    <a:lnTo>
                      <a:pt x="15" y="53"/>
                    </a:lnTo>
                    <a:lnTo>
                      <a:pt x="19" y="37"/>
                    </a:lnTo>
                    <a:lnTo>
                      <a:pt x="23" y="22"/>
                    </a:lnTo>
                    <a:lnTo>
                      <a:pt x="29" y="0"/>
                    </a:lnTo>
                    <a:close/>
                  </a:path>
                </a:pathLst>
              </a:custGeom>
              <a:solidFill>
                <a:schemeClr val="accent2"/>
              </a:solidFill>
              <a:ln w="9525">
                <a:noFill/>
                <a:round/>
                <a:headEnd/>
                <a:tailEnd/>
              </a:ln>
            </p:spPr>
            <p:txBody>
              <a:bodyPr/>
              <a:lstStyle/>
              <a:p>
                <a:endParaRPr lang="zh-TW" altLang="en-US"/>
              </a:p>
            </p:txBody>
          </p:sp>
          <p:grpSp>
            <p:nvGrpSpPr>
              <p:cNvPr id="46095" name="Group 15"/>
              <p:cNvGrpSpPr>
                <a:grpSpLocks/>
              </p:cNvGrpSpPr>
              <p:nvPr userDrawn="1"/>
            </p:nvGrpSpPr>
            <p:grpSpPr bwMode="auto">
              <a:xfrm rot="10886446" flipH="1">
                <a:off x="335" y="3251"/>
                <a:ext cx="608" cy="369"/>
                <a:chOff x="-366" y="1704"/>
                <a:chExt cx="608" cy="369"/>
              </a:xfrm>
            </p:grpSpPr>
            <p:sp>
              <p:nvSpPr>
                <p:cNvPr id="46096" name="Freeform 16"/>
                <p:cNvSpPr>
                  <a:spLocks/>
                </p:cNvSpPr>
                <p:nvPr userDrawn="1"/>
              </p:nvSpPr>
              <p:spPr bwMode="ltGray">
                <a:xfrm rot="4200091">
                  <a:off x="-243" y="1807"/>
                  <a:ext cx="143" cy="390"/>
                </a:xfrm>
                <a:custGeom>
                  <a:avLst/>
                  <a:gdLst/>
                  <a:ahLst/>
                  <a:cxnLst>
                    <a:cxn ang="0">
                      <a:pos x="12" y="44"/>
                    </a:cxn>
                    <a:cxn ang="0">
                      <a:pos x="6" y="72"/>
                    </a:cxn>
                    <a:cxn ang="0">
                      <a:pos x="3" y="99"/>
                    </a:cxn>
                    <a:cxn ang="0">
                      <a:pos x="0" y="125"/>
                    </a:cxn>
                    <a:cxn ang="0">
                      <a:pos x="0" y="151"/>
                    </a:cxn>
                    <a:cxn ang="0">
                      <a:pos x="3" y="180"/>
                    </a:cxn>
                    <a:cxn ang="0">
                      <a:pos x="7" y="211"/>
                    </a:cxn>
                    <a:cxn ang="0">
                      <a:pos x="16" y="247"/>
                    </a:cxn>
                    <a:cxn ang="0">
                      <a:pos x="29" y="287"/>
                    </a:cxn>
                    <a:cxn ang="0">
                      <a:pos x="43" y="325"/>
                    </a:cxn>
                    <a:cxn ang="0">
                      <a:pos x="61" y="364"/>
                    </a:cxn>
                    <a:cxn ang="0">
                      <a:pos x="83" y="406"/>
                    </a:cxn>
                    <a:cxn ang="0">
                      <a:pos x="106" y="446"/>
                    </a:cxn>
                    <a:cxn ang="0">
                      <a:pos x="132" y="483"/>
                    </a:cxn>
                    <a:cxn ang="0">
                      <a:pos x="157" y="516"/>
                    </a:cxn>
                    <a:cxn ang="0">
                      <a:pos x="182" y="544"/>
                    </a:cxn>
                    <a:cxn ang="0">
                      <a:pos x="207" y="564"/>
                    </a:cxn>
                    <a:cxn ang="0">
                      <a:pos x="160" y="501"/>
                    </a:cxn>
                    <a:cxn ang="0">
                      <a:pos x="127" y="448"/>
                    </a:cxn>
                    <a:cxn ang="0">
                      <a:pos x="103" y="405"/>
                    </a:cxn>
                    <a:cxn ang="0">
                      <a:pos x="87" y="368"/>
                    </a:cxn>
                    <a:cxn ang="0">
                      <a:pos x="75" y="337"/>
                    </a:cxn>
                    <a:cxn ang="0">
                      <a:pos x="68" y="309"/>
                    </a:cxn>
                    <a:cxn ang="0">
                      <a:pos x="63" y="285"/>
                    </a:cxn>
                    <a:cxn ang="0">
                      <a:pos x="56" y="261"/>
                    </a:cxn>
                    <a:cxn ang="0">
                      <a:pos x="44" y="205"/>
                    </a:cxn>
                    <a:cxn ang="0">
                      <a:pos x="41" y="140"/>
                    </a:cxn>
                    <a:cxn ang="0">
                      <a:pos x="43" y="68"/>
                    </a:cxn>
                    <a:cxn ang="0">
                      <a:pos x="50" y="0"/>
                    </a:cxn>
                    <a:cxn ang="0">
                      <a:pos x="12" y="44"/>
                    </a:cxn>
                  </a:cxnLst>
                  <a:rect l="0" t="0" r="r" b="b"/>
                  <a:pathLst>
                    <a:path w="207" h="564">
                      <a:moveTo>
                        <a:pt x="12" y="44"/>
                      </a:moveTo>
                      <a:lnTo>
                        <a:pt x="6" y="72"/>
                      </a:lnTo>
                      <a:lnTo>
                        <a:pt x="3" y="99"/>
                      </a:lnTo>
                      <a:lnTo>
                        <a:pt x="0" y="125"/>
                      </a:lnTo>
                      <a:lnTo>
                        <a:pt x="0" y="151"/>
                      </a:lnTo>
                      <a:lnTo>
                        <a:pt x="3" y="180"/>
                      </a:lnTo>
                      <a:lnTo>
                        <a:pt x="7" y="211"/>
                      </a:lnTo>
                      <a:lnTo>
                        <a:pt x="16" y="247"/>
                      </a:lnTo>
                      <a:lnTo>
                        <a:pt x="29" y="287"/>
                      </a:lnTo>
                      <a:lnTo>
                        <a:pt x="43" y="325"/>
                      </a:lnTo>
                      <a:lnTo>
                        <a:pt x="61" y="364"/>
                      </a:lnTo>
                      <a:lnTo>
                        <a:pt x="83" y="406"/>
                      </a:lnTo>
                      <a:lnTo>
                        <a:pt x="106" y="446"/>
                      </a:lnTo>
                      <a:lnTo>
                        <a:pt x="132" y="483"/>
                      </a:lnTo>
                      <a:lnTo>
                        <a:pt x="157" y="516"/>
                      </a:lnTo>
                      <a:lnTo>
                        <a:pt x="182" y="544"/>
                      </a:lnTo>
                      <a:lnTo>
                        <a:pt x="207" y="564"/>
                      </a:lnTo>
                      <a:lnTo>
                        <a:pt x="160" y="501"/>
                      </a:lnTo>
                      <a:lnTo>
                        <a:pt x="127" y="448"/>
                      </a:lnTo>
                      <a:lnTo>
                        <a:pt x="103" y="405"/>
                      </a:lnTo>
                      <a:lnTo>
                        <a:pt x="87" y="368"/>
                      </a:lnTo>
                      <a:lnTo>
                        <a:pt x="75" y="337"/>
                      </a:lnTo>
                      <a:lnTo>
                        <a:pt x="68" y="309"/>
                      </a:lnTo>
                      <a:lnTo>
                        <a:pt x="63" y="285"/>
                      </a:lnTo>
                      <a:lnTo>
                        <a:pt x="56" y="261"/>
                      </a:lnTo>
                      <a:lnTo>
                        <a:pt x="44" y="205"/>
                      </a:lnTo>
                      <a:lnTo>
                        <a:pt x="41" y="140"/>
                      </a:lnTo>
                      <a:lnTo>
                        <a:pt x="43" y="68"/>
                      </a:lnTo>
                      <a:lnTo>
                        <a:pt x="50" y="0"/>
                      </a:lnTo>
                      <a:lnTo>
                        <a:pt x="12" y="44"/>
                      </a:lnTo>
                      <a:close/>
                    </a:path>
                  </a:pathLst>
                </a:custGeom>
                <a:solidFill>
                  <a:schemeClr val="accent2"/>
                </a:solidFill>
                <a:ln w="9525">
                  <a:noFill/>
                  <a:round/>
                  <a:headEnd/>
                  <a:tailEnd/>
                </a:ln>
              </p:spPr>
              <p:txBody>
                <a:bodyPr/>
                <a:lstStyle/>
                <a:p>
                  <a:endParaRPr lang="zh-TW" altLang="en-US"/>
                </a:p>
              </p:txBody>
            </p:sp>
            <p:sp>
              <p:nvSpPr>
                <p:cNvPr id="46097" name="Freeform 17"/>
                <p:cNvSpPr>
                  <a:spLocks/>
                </p:cNvSpPr>
                <p:nvPr userDrawn="1"/>
              </p:nvSpPr>
              <p:spPr bwMode="ltGray">
                <a:xfrm rot="4200091">
                  <a:off x="124" y="1761"/>
                  <a:ext cx="33" cy="160"/>
                </a:xfrm>
                <a:custGeom>
                  <a:avLst/>
                  <a:gdLst/>
                  <a:ahLst/>
                  <a:cxnLst>
                    <a:cxn ang="0">
                      <a:pos x="0" y="19"/>
                    </a:cxn>
                    <a:cxn ang="0">
                      <a:pos x="14" y="55"/>
                    </a:cxn>
                    <a:cxn ang="0">
                      <a:pos x="22" y="101"/>
                    </a:cxn>
                    <a:cxn ang="0">
                      <a:pos x="24" y="159"/>
                    </a:cxn>
                    <a:cxn ang="0">
                      <a:pos x="19" y="232"/>
                    </a:cxn>
                    <a:cxn ang="0">
                      <a:pos x="45" y="217"/>
                    </a:cxn>
                    <a:cxn ang="0">
                      <a:pos x="47" y="178"/>
                    </a:cxn>
                    <a:cxn ang="0">
                      <a:pos x="47" y="140"/>
                    </a:cxn>
                    <a:cxn ang="0">
                      <a:pos x="45" y="103"/>
                    </a:cxn>
                    <a:cxn ang="0">
                      <a:pos x="41" y="71"/>
                    </a:cxn>
                    <a:cxn ang="0">
                      <a:pos x="36" y="52"/>
                    </a:cxn>
                    <a:cxn ang="0">
                      <a:pos x="29" y="34"/>
                    </a:cxn>
                    <a:cxn ang="0">
                      <a:pos x="22" y="17"/>
                    </a:cxn>
                    <a:cxn ang="0">
                      <a:pos x="13" y="0"/>
                    </a:cxn>
                    <a:cxn ang="0">
                      <a:pos x="0" y="19"/>
                    </a:cxn>
                  </a:cxnLst>
                  <a:rect l="0" t="0" r="r" b="b"/>
                  <a:pathLst>
                    <a:path w="47" h="232">
                      <a:moveTo>
                        <a:pt x="0" y="19"/>
                      </a:moveTo>
                      <a:lnTo>
                        <a:pt x="14" y="55"/>
                      </a:lnTo>
                      <a:lnTo>
                        <a:pt x="22" y="101"/>
                      </a:lnTo>
                      <a:lnTo>
                        <a:pt x="24" y="159"/>
                      </a:lnTo>
                      <a:lnTo>
                        <a:pt x="19" y="232"/>
                      </a:lnTo>
                      <a:lnTo>
                        <a:pt x="45" y="217"/>
                      </a:lnTo>
                      <a:lnTo>
                        <a:pt x="47" y="178"/>
                      </a:lnTo>
                      <a:lnTo>
                        <a:pt x="47" y="140"/>
                      </a:lnTo>
                      <a:lnTo>
                        <a:pt x="45" y="103"/>
                      </a:lnTo>
                      <a:lnTo>
                        <a:pt x="41" y="71"/>
                      </a:lnTo>
                      <a:lnTo>
                        <a:pt x="36" y="52"/>
                      </a:lnTo>
                      <a:lnTo>
                        <a:pt x="29" y="34"/>
                      </a:lnTo>
                      <a:lnTo>
                        <a:pt x="22" y="17"/>
                      </a:lnTo>
                      <a:lnTo>
                        <a:pt x="13" y="0"/>
                      </a:lnTo>
                      <a:lnTo>
                        <a:pt x="0" y="19"/>
                      </a:lnTo>
                      <a:close/>
                    </a:path>
                  </a:pathLst>
                </a:custGeom>
                <a:solidFill>
                  <a:schemeClr val="accent2"/>
                </a:solidFill>
                <a:ln w="9525">
                  <a:noFill/>
                  <a:round/>
                  <a:headEnd/>
                  <a:tailEnd/>
                </a:ln>
              </p:spPr>
              <p:txBody>
                <a:bodyPr/>
                <a:lstStyle/>
                <a:p>
                  <a:endParaRPr lang="zh-TW" altLang="en-US"/>
                </a:p>
              </p:txBody>
            </p:sp>
            <p:sp>
              <p:nvSpPr>
                <p:cNvPr id="46098" name="Freeform 18"/>
                <p:cNvSpPr>
                  <a:spLocks/>
                </p:cNvSpPr>
                <p:nvPr userDrawn="1"/>
              </p:nvSpPr>
              <p:spPr bwMode="ltGray">
                <a:xfrm rot="4200091">
                  <a:off x="199" y="1720"/>
                  <a:ext cx="60" cy="27"/>
                </a:xfrm>
                <a:custGeom>
                  <a:avLst/>
                  <a:gdLst/>
                  <a:ahLst/>
                  <a:cxnLst>
                    <a:cxn ang="0">
                      <a:pos x="87" y="22"/>
                    </a:cxn>
                    <a:cxn ang="0">
                      <a:pos x="77" y="17"/>
                    </a:cxn>
                    <a:cxn ang="0">
                      <a:pos x="68" y="12"/>
                    </a:cxn>
                    <a:cxn ang="0">
                      <a:pos x="58" y="7"/>
                    </a:cxn>
                    <a:cxn ang="0">
                      <a:pos x="47" y="5"/>
                    </a:cxn>
                    <a:cxn ang="0">
                      <a:pos x="37" y="3"/>
                    </a:cxn>
                    <a:cxn ang="0">
                      <a:pos x="26" y="2"/>
                    </a:cxn>
                    <a:cxn ang="0">
                      <a:pos x="13" y="0"/>
                    </a:cxn>
                    <a:cxn ang="0">
                      <a:pos x="0" y="2"/>
                    </a:cxn>
                    <a:cxn ang="0">
                      <a:pos x="6" y="6"/>
                    </a:cxn>
                    <a:cxn ang="0">
                      <a:pos x="14" y="10"/>
                    </a:cxn>
                    <a:cxn ang="0">
                      <a:pos x="22" y="14"/>
                    </a:cxn>
                    <a:cxn ang="0">
                      <a:pos x="33" y="18"/>
                    </a:cxn>
                    <a:cxn ang="0">
                      <a:pos x="42" y="22"/>
                    </a:cxn>
                    <a:cxn ang="0">
                      <a:pos x="52" y="27"/>
                    </a:cxn>
                    <a:cxn ang="0">
                      <a:pos x="64" y="33"/>
                    </a:cxn>
                    <a:cxn ang="0">
                      <a:pos x="74" y="40"/>
                    </a:cxn>
                    <a:cxn ang="0">
                      <a:pos x="87" y="22"/>
                    </a:cxn>
                  </a:cxnLst>
                  <a:rect l="0" t="0" r="r" b="b"/>
                  <a:pathLst>
                    <a:path w="87" h="40">
                      <a:moveTo>
                        <a:pt x="87" y="22"/>
                      </a:moveTo>
                      <a:lnTo>
                        <a:pt x="77" y="17"/>
                      </a:lnTo>
                      <a:lnTo>
                        <a:pt x="68" y="12"/>
                      </a:lnTo>
                      <a:lnTo>
                        <a:pt x="58" y="7"/>
                      </a:lnTo>
                      <a:lnTo>
                        <a:pt x="47" y="5"/>
                      </a:lnTo>
                      <a:lnTo>
                        <a:pt x="37" y="3"/>
                      </a:lnTo>
                      <a:lnTo>
                        <a:pt x="26" y="2"/>
                      </a:lnTo>
                      <a:lnTo>
                        <a:pt x="13" y="0"/>
                      </a:lnTo>
                      <a:lnTo>
                        <a:pt x="0" y="2"/>
                      </a:lnTo>
                      <a:lnTo>
                        <a:pt x="6" y="6"/>
                      </a:lnTo>
                      <a:lnTo>
                        <a:pt x="14" y="10"/>
                      </a:lnTo>
                      <a:lnTo>
                        <a:pt x="22" y="14"/>
                      </a:lnTo>
                      <a:lnTo>
                        <a:pt x="33" y="18"/>
                      </a:lnTo>
                      <a:lnTo>
                        <a:pt x="42" y="22"/>
                      </a:lnTo>
                      <a:lnTo>
                        <a:pt x="52" y="27"/>
                      </a:lnTo>
                      <a:lnTo>
                        <a:pt x="64" y="33"/>
                      </a:lnTo>
                      <a:lnTo>
                        <a:pt x="74" y="40"/>
                      </a:lnTo>
                      <a:lnTo>
                        <a:pt x="87" y="22"/>
                      </a:lnTo>
                      <a:close/>
                    </a:path>
                  </a:pathLst>
                </a:custGeom>
                <a:solidFill>
                  <a:schemeClr val="accent2"/>
                </a:solidFill>
                <a:ln w="9525">
                  <a:noFill/>
                  <a:round/>
                  <a:headEnd/>
                  <a:tailEnd/>
                </a:ln>
              </p:spPr>
              <p:txBody>
                <a:bodyPr/>
                <a:lstStyle/>
                <a:p>
                  <a:endParaRPr lang="zh-TW" altLang="en-US"/>
                </a:p>
              </p:txBody>
            </p:sp>
          </p:grpSp>
        </p:grpSp>
        <p:grpSp>
          <p:nvGrpSpPr>
            <p:cNvPr id="46099" name="Group 19"/>
            <p:cNvGrpSpPr>
              <a:grpSpLocks/>
            </p:cNvGrpSpPr>
            <p:nvPr/>
          </p:nvGrpSpPr>
          <p:grpSpPr bwMode="auto">
            <a:xfrm rot="-15351438">
              <a:off x="343" y="3854"/>
              <a:ext cx="392" cy="424"/>
              <a:chOff x="1727" y="866"/>
              <a:chExt cx="129" cy="157"/>
            </a:xfrm>
          </p:grpSpPr>
          <p:sp>
            <p:nvSpPr>
              <p:cNvPr id="46100" name="Freeform 20"/>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endParaRPr lang="zh-TW" altLang="en-US"/>
              </a:p>
            </p:txBody>
          </p:sp>
          <p:sp>
            <p:nvSpPr>
              <p:cNvPr id="46101" name="Freeform 21"/>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endParaRPr lang="zh-TW" altLang="en-US"/>
              </a:p>
            </p:txBody>
          </p:sp>
          <p:sp>
            <p:nvSpPr>
              <p:cNvPr id="46102" name="Freeform 22"/>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endParaRPr lang="zh-TW" altLang="en-US"/>
              </a:p>
            </p:txBody>
          </p:sp>
        </p:grpSp>
        <p:grpSp>
          <p:nvGrpSpPr>
            <p:cNvPr id="46103" name="Group 23"/>
            <p:cNvGrpSpPr>
              <a:grpSpLocks/>
            </p:cNvGrpSpPr>
            <p:nvPr/>
          </p:nvGrpSpPr>
          <p:grpSpPr bwMode="auto">
            <a:xfrm rot="5003157">
              <a:off x="249" y="1102"/>
              <a:ext cx="412" cy="500"/>
              <a:chOff x="1727" y="866"/>
              <a:chExt cx="129" cy="157"/>
            </a:xfrm>
          </p:grpSpPr>
          <p:sp>
            <p:nvSpPr>
              <p:cNvPr id="46104" name="Freeform 24"/>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endParaRPr lang="zh-TW" altLang="en-US"/>
              </a:p>
            </p:txBody>
          </p:sp>
          <p:sp>
            <p:nvSpPr>
              <p:cNvPr id="46105" name="Freeform 25"/>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endParaRPr lang="zh-TW" altLang="en-US"/>
              </a:p>
            </p:txBody>
          </p:sp>
          <p:sp>
            <p:nvSpPr>
              <p:cNvPr id="46106" name="Freeform 26"/>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endParaRPr lang="zh-TW" altLang="en-US"/>
              </a:p>
            </p:txBody>
          </p:sp>
        </p:grpSp>
        <p:grpSp>
          <p:nvGrpSpPr>
            <p:cNvPr id="46107" name="Group 27"/>
            <p:cNvGrpSpPr>
              <a:grpSpLocks/>
            </p:cNvGrpSpPr>
            <p:nvPr/>
          </p:nvGrpSpPr>
          <p:grpSpPr bwMode="auto">
            <a:xfrm>
              <a:off x="815" y="0"/>
              <a:ext cx="345" cy="367"/>
              <a:chOff x="1727" y="866"/>
              <a:chExt cx="129" cy="157"/>
            </a:xfrm>
          </p:grpSpPr>
          <p:sp>
            <p:nvSpPr>
              <p:cNvPr id="46108" name="Freeform 28"/>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endParaRPr lang="zh-TW" altLang="en-US"/>
              </a:p>
            </p:txBody>
          </p:sp>
          <p:sp>
            <p:nvSpPr>
              <p:cNvPr id="46109" name="Freeform 29"/>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endParaRPr lang="zh-TW" altLang="en-US"/>
              </a:p>
            </p:txBody>
          </p:sp>
          <p:sp>
            <p:nvSpPr>
              <p:cNvPr id="46110" name="Freeform 30"/>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endParaRPr lang="zh-TW" altLang="en-US"/>
              </a:p>
            </p:txBody>
          </p:sp>
        </p:grpSp>
        <p:sp>
          <p:nvSpPr>
            <p:cNvPr id="46111" name="Freeform 31"/>
            <p:cNvSpPr>
              <a:spLocks/>
            </p:cNvSpPr>
            <p:nvPr/>
          </p:nvSpPr>
          <p:spPr bwMode="ltGray">
            <a:xfrm>
              <a:off x="87" y="94"/>
              <a:ext cx="699" cy="756"/>
            </a:xfrm>
            <a:custGeom>
              <a:avLst/>
              <a:gdLst/>
              <a:ahLst/>
              <a:cxnLst>
                <a:cxn ang="0">
                  <a:pos x="1" y="392"/>
                </a:cxn>
                <a:cxn ang="0">
                  <a:pos x="3" y="252"/>
                </a:cxn>
                <a:cxn ang="0">
                  <a:pos x="21" y="210"/>
                </a:cxn>
                <a:cxn ang="0">
                  <a:pos x="29" y="182"/>
                </a:cxn>
                <a:cxn ang="0">
                  <a:pos x="39" y="154"/>
                </a:cxn>
                <a:cxn ang="0">
                  <a:pos x="51" y="138"/>
                </a:cxn>
                <a:cxn ang="0">
                  <a:pos x="111" y="74"/>
                </a:cxn>
                <a:cxn ang="0">
                  <a:pos x="169" y="30"/>
                </a:cxn>
                <a:cxn ang="0">
                  <a:pos x="225" y="10"/>
                </a:cxn>
                <a:cxn ang="0">
                  <a:pos x="249" y="4"/>
                </a:cxn>
                <a:cxn ang="0">
                  <a:pos x="265" y="0"/>
                </a:cxn>
                <a:cxn ang="0">
                  <a:pos x="357" y="2"/>
                </a:cxn>
                <a:cxn ang="0">
                  <a:pos x="385" y="6"/>
                </a:cxn>
                <a:cxn ang="0">
                  <a:pos x="489" y="40"/>
                </a:cxn>
                <a:cxn ang="0">
                  <a:pos x="619" y="128"/>
                </a:cxn>
                <a:cxn ang="0">
                  <a:pos x="653" y="178"/>
                </a:cxn>
                <a:cxn ang="0">
                  <a:pos x="693" y="322"/>
                </a:cxn>
                <a:cxn ang="0">
                  <a:pos x="687" y="434"/>
                </a:cxn>
                <a:cxn ang="0">
                  <a:pos x="665" y="538"/>
                </a:cxn>
                <a:cxn ang="0">
                  <a:pos x="639" y="564"/>
                </a:cxn>
                <a:cxn ang="0">
                  <a:pos x="631" y="580"/>
                </a:cxn>
                <a:cxn ang="0">
                  <a:pos x="607" y="588"/>
                </a:cxn>
                <a:cxn ang="0">
                  <a:pos x="473" y="664"/>
                </a:cxn>
                <a:cxn ang="0">
                  <a:pos x="449" y="678"/>
                </a:cxn>
                <a:cxn ang="0">
                  <a:pos x="405" y="684"/>
                </a:cxn>
                <a:cxn ang="0">
                  <a:pos x="375" y="690"/>
                </a:cxn>
                <a:cxn ang="0">
                  <a:pos x="267" y="684"/>
                </a:cxn>
                <a:cxn ang="0">
                  <a:pos x="259" y="722"/>
                </a:cxn>
                <a:cxn ang="0">
                  <a:pos x="241" y="756"/>
                </a:cxn>
                <a:cxn ang="0">
                  <a:pos x="185" y="728"/>
                </a:cxn>
                <a:cxn ang="0">
                  <a:pos x="163" y="720"/>
                </a:cxn>
                <a:cxn ang="0">
                  <a:pos x="151" y="716"/>
                </a:cxn>
                <a:cxn ang="0">
                  <a:pos x="195" y="674"/>
                </a:cxn>
                <a:cxn ang="0">
                  <a:pos x="211" y="644"/>
                </a:cxn>
                <a:cxn ang="0">
                  <a:pos x="209" y="626"/>
                </a:cxn>
                <a:cxn ang="0">
                  <a:pos x="195" y="620"/>
                </a:cxn>
                <a:cxn ang="0">
                  <a:pos x="165" y="596"/>
                </a:cxn>
                <a:cxn ang="0">
                  <a:pos x="99" y="534"/>
                </a:cxn>
                <a:cxn ang="0">
                  <a:pos x="61" y="506"/>
                </a:cxn>
                <a:cxn ang="0">
                  <a:pos x="23" y="470"/>
                </a:cxn>
                <a:cxn ang="0">
                  <a:pos x="7" y="434"/>
                </a:cxn>
                <a:cxn ang="0">
                  <a:pos x="5" y="396"/>
                </a:cxn>
                <a:cxn ang="0">
                  <a:pos x="1" y="392"/>
                </a:cxn>
              </a:cxnLst>
              <a:rect l="0" t="0" r="r" b="b"/>
              <a:pathLst>
                <a:path w="699" h="756">
                  <a:moveTo>
                    <a:pt x="1" y="392"/>
                  </a:moveTo>
                  <a:cubicBezTo>
                    <a:pt x="2" y="345"/>
                    <a:pt x="2" y="299"/>
                    <a:pt x="3" y="252"/>
                  </a:cubicBezTo>
                  <a:cubicBezTo>
                    <a:pt x="3" y="238"/>
                    <a:pt x="16" y="224"/>
                    <a:pt x="21" y="210"/>
                  </a:cubicBezTo>
                  <a:cubicBezTo>
                    <a:pt x="24" y="202"/>
                    <a:pt x="29" y="182"/>
                    <a:pt x="29" y="182"/>
                  </a:cubicBezTo>
                  <a:cubicBezTo>
                    <a:pt x="32" y="173"/>
                    <a:pt x="34" y="163"/>
                    <a:pt x="39" y="154"/>
                  </a:cubicBezTo>
                  <a:cubicBezTo>
                    <a:pt x="42" y="148"/>
                    <a:pt x="51" y="138"/>
                    <a:pt x="51" y="138"/>
                  </a:cubicBezTo>
                  <a:cubicBezTo>
                    <a:pt x="58" y="116"/>
                    <a:pt x="88" y="82"/>
                    <a:pt x="111" y="74"/>
                  </a:cubicBezTo>
                  <a:cubicBezTo>
                    <a:pt x="128" y="61"/>
                    <a:pt x="149" y="37"/>
                    <a:pt x="169" y="30"/>
                  </a:cubicBezTo>
                  <a:cubicBezTo>
                    <a:pt x="182" y="17"/>
                    <a:pt x="207" y="15"/>
                    <a:pt x="225" y="10"/>
                  </a:cubicBezTo>
                  <a:cubicBezTo>
                    <a:pt x="233" y="8"/>
                    <a:pt x="241" y="6"/>
                    <a:pt x="249" y="4"/>
                  </a:cubicBezTo>
                  <a:cubicBezTo>
                    <a:pt x="254" y="3"/>
                    <a:pt x="265" y="0"/>
                    <a:pt x="265" y="0"/>
                  </a:cubicBezTo>
                  <a:cubicBezTo>
                    <a:pt x="296" y="1"/>
                    <a:pt x="326" y="0"/>
                    <a:pt x="357" y="2"/>
                  </a:cubicBezTo>
                  <a:cubicBezTo>
                    <a:pt x="366" y="2"/>
                    <a:pt x="385" y="6"/>
                    <a:pt x="385" y="6"/>
                  </a:cubicBezTo>
                  <a:cubicBezTo>
                    <a:pt x="417" y="17"/>
                    <a:pt x="463" y="14"/>
                    <a:pt x="489" y="40"/>
                  </a:cubicBezTo>
                  <a:cubicBezTo>
                    <a:pt x="528" y="60"/>
                    <a:pt x="592" y="105"/>
                    <a:pt x="619" y="128"/>
                  </a:cubicBezTo>
                  <a:cubicBezTo>
                    <a:pt x="635" y="134"/>
                    <a:pt x="643" y="164"/>
                    <a:pt x="653" y="178"/>
                  </a:cubicBezTo>
                  <a:cubicBezTo>
                    <a:pt x="667" y="234"/>
                    <a:pt x="687" y="265"/>
                    <a:pt x="693" y="322"/>
                  </a:cubicBezTo>
                  <a:cubicBezTo>
                    <a:pt x="699" y="365"/>
                    <a:pt x="692" y="398"/>
                    <a:pt x="687" y="434"/>
                  </a:cubicBezTo>
                  <a:cubicBezTo>
                    <a:pt x="686" y="469"/>
                    <a:pt x="691" y="510"/>
                    <a:pt x="665" y="538"/>
                  </a:cubicBezTo>
                  <a:cubicBezTo>
                    <a:pt x="657" y="547"/>
                    <a:pt x="644" y="553"/>
                    <a:pt x="639" y="564"/>
                  </a:cubicBezTo>
                  <a:cubicBezTo>
                    <a:pt x="636" y="569"/>
                    <a:pt x="636" y="576"/>
                    <a:pt x="631" y="580"/>
                  </a:cubicBezTo>
                  <a:cubicBezTo>
                    <a:pt x="624" y="585"/>
                    <a:pt x="607" y="588"/>
                    <a:pt x="607" y="588"/>
                  </a:cubicBezTo>
                  <a:cubicBezTo>
                    <a:pt x="581" y="602"/>
                    <a:pt x="499" y="649"/>
                    <a:pt x="473" y="664"/>
                  </a:cubicBezTo>
                  <a:cubicBezTo>
                    <a:pt x="465" y="666"/>
                    <a:pt x="449" y="678"/>
                    <a:pt x="449" y="678"/>
                  </a:cubicBezTo>
                  <a:cubicBezTo>
                    <a:pt x="438" y="685"/>
                    <a:pt x="417" y="679"/>
                    <a:pt x="405" y="684"/>
                  </a:cubicBezTo>
                  <a:cubicBezTo>
                    <a:pt x="396" y="687"/>
                    <a:pt x="385" y="688"/>
                    <a:pt x="375" y="690"/>
                  </a:cubicBezTo>
                  <a:cubicBezTo>
                    <a:pt x="328" y="689"/>
                    <a:pt x="307" y="687"/>
                    <a:pt x="267" y="684"/>
                  </a:cubicBezTo>
                  <a:cubicBezTo>
                    <a:pt x="249" y="690"/>
                    <a:pt x="264" y="683"/>
                    <a:pt x="259" y="722"/>
                  </a:cubicBezTo>
                  <a:cubicBezTo>
                    <a:pt x="258" y="733"/>
                    <a:pt x="250" y="750"/>
                    <a:pt x="241" y="756"/>
                  </a:cubicBezTo>
                  <a:cubicBezTo>
                    <a:pt x="218" y="752"/>
                    <a:pt x="207" y="735"/>
                    <a:pt x="185" y="728"/>
                  </a:cubicBezTo>
                  <a:cubicBezTo>
                    <a:pt x="176" y="725"/>
                    <a:pt x="171" y="724"/>
                    <a:pt x="163" y="720"/>
                  </a:cubicBezTo>
                  <a:cubicBezTo>
                    <a:pt x="159" y="718"/>
                    <a:pt x="151" y="716"/>
                    <a:pt x="151" y="716"/>
                  </a:cubicBezTo>
                  <a:cubicBezTo>
                    <a:pt x="157" y="695"/>
                    <a:pt x="180" y="689"/>
                    <a:pt x="195" y="674"/>
                  </a:cubicBezTo>
                  <a:cubicBezTo>
                    <a:pt x="198" y="665"/>
                    <a:pt x="205" y="652"/>
                    <a:pt x="211" y="644"/>
                  </a:cubicBezTo>
                  <a:cubicBezTo>
                    <a:pt x="210" y="638"/>
                    <a:pt x="212" y="631"/>
                    <a:pt x="209" y="626"/>
                  </a:cubicBezTo>
                  <a:cubicBezTo>
                    <a:pt x="207" y="621"/>
                    <a:pt x="199" y="623"/>
                    <a:pt x="195" y="620"/>
                  </a:cubicBezTo>
                  <a:cubicBezTo>
                    <a:pt x="185" y="612"/>
                    <a:pt x="173" y="606"/>
                    <a:pt x="165" y="596"/>
                  </a:cubicBezTo>
                  <a:cubicBezTo>
                    <a:pt x="146" y="573"/>
                    <a:pt x="123" y="552"/>
                    <a:pt x="99" y="534"/>
                  </a:cubicBezTo>
                  <a:cubicBezTo>
                    <a:pt x="87" y="525"/>
                    <a:pt x="72" y="517"/>
                    <a:pt x="61" y="506"/>
                  </a:cubicBezTo>
                  <a:cubicBezTo>
                    <a:pt x="49" y="494"/>
                    <a:pt x="37" y="480"/>
                    <a:pt x="23" y="470"/>
                  </a:cubicBezTo>
                  <a:cubicBezTo>
                    <a:pt x="13" y="456"/>
                    <a:pt x="10" y="451"/>
                    <a:pt x="7" y="434"/>
                  </a:cubicBezTo>
                  <a:cubicBezTo>
                    <a:pt x="6" y="421"/>
                    <a:pt x="7" y="408"/>
                    <a:pt x="5" y="396"/>
                  </a:cubicBezTo>
                  <a:cubicBezTo>
                    <a:pt x="5" y="394"/>
                    <a:pt x="0" y="391"/>
                    <a:pt x="1" y="392"/>
                  </a:cubicBezTo>
                  <a:close/>
                </a:path>
              </a:pathLst>
            </a:custGeom>
            <a:solidFill>
              <a:schemeClr val="accent1">
                <a:alpha val="50000"/>
              </a:schemeClr>
            </a:solidFill>
            <a:ln w="9525">
              <a:noFill/>
              <a:round/>
              <a:headEnd/>
              <a:tailEnd/>
            </a:ln>
            <a:effectLst/>
          </p:spPr>
          <p:txBody>
            <a:bodyPr/>
            <a:lstStyle/>
            <a:p>
              <a:endParaRPr lang="zh-TW" altLang="en-US"/>
            </a:p>
          </p:txBody>
        </p:sp>
        <p:sp>
          <p:nvSpPr>
            <p:cNvPr id="46112" name="Freeform 32"/>
            <p:cNvSpPr>
              <a:spLocks/>
            </p:cNvSpPr>
            <p:nvPr/>
          </p:nvSpPr>
          <p:spPr bwMode="ltGray">
            <a:xfrm rot="828663">
              <a:off x="242" y="3404"/>
              <a:ext cx="132" cy="167"/>
            </a:xfrm>
            <a:custGeom>
              <a:avLst/>
              <a:gdLst/>
              <a:ahLst/>
              <a:cxnLst>
                <a:cxn ang="0">
                  <a:pos x="0" y="0"/>
                </a:cxn>
                <a:cxn ang="0">
                  <a:pos x="5" y="1"/>
                </a:cxn>
                <a:cxn ang="0">
                  <a:pos x="18" y="5"/>
                </a:cxn>
                <a:cxn ang="0">
                  <a:pos x="37" y="12"/>
                </a:cxn>
                <a:cxn ang="0">
                  <a:pos x="58" y="24"/>
                </a:cxn>
                <a:cxn ang="0">
                  <a:pos x="78" y="44"/>
                </a:cxn>
                <a:cxn ang="0">
                  <a:pos x="96" y="71"/>
                </a:cxn>
                <a:cxn ang="0">
                  <a:pos x="107" y="108"/>
                </a:cxn>
                <a:cxn ang="0">
                  <a:pos x="109" y="156"/>
                </a:cxn>
                <a:cxn ang="0">
                  <a:pos x="105" y="156"/>
                </a:cxn>
                <a:cxn ang="0">
                  <a:pos x="99" y="156"/>
                </a:cxn>
                <a:cxn ang="0">
                  <a:pos x="93" y="156"/>
                </a:cxn>
                <a:cxn ang="0">
                  <a:pos x="87" y="154"/>
                </a:cxn>
                <a:cxn ang="0">
                  <a:pos x="81" y="153"/>
                </a:cxn>
                <a:cxn ang="0">
                  <a:pos x="74" y="150"/>
                </a:cxn>
                <a:cxn ang="0">
                  <a:pos x="66" y="145"/>
                </a:cxn>
                <a:cxn ang="0">
                  <a:pos x="58" y="139"/>
                </a:cxn>
                <a:cxn ang="0">
                  <a:pos x="53" y="126"/>
                </a:cxn>
                <a:cxn ang="0">
                  <a:pos x="53" y="111"/>
                </a:cxn>
                <a:cxn ang="0">
                  <a:pos x="56" y="96"/>
                </a:cxn>
                <a:cxn ang="0">
                  <a:pos x="59" y="80"/>
                </a:cxn>
                <a:cxn ang="0">
                  <a:pos x="56" y="62"/>
                </a:cxn>
                <a:cxn ang="0">
                  <a:pos x="48" y="43"/>
                </a:cxn>
                <a:cxn ang="0">
                  <a:pos x="31" y="23"/>
                </a:cxn>
                <a:cxn ang="0">
                  <a:pos x="0" y="0"/>
                </a:cxn>
              </a:cxnLst>
              <a:rect l="0" t="0" r="r" b="b"/>
              <a:pathLst>
                <a:path w="109" h="156">
                  <a:moveTo>
                    <a:pt x="0" y="0"/>
                  </a:moveTo>
                  <a:lnTo>
                    <a:pt x="5" y="1"/>
                  </a:lnTo>
                  <a:lnTo>
                    <a:pt x="18" y="5"/>
                  </a:lnTo>
                  <a:lnTo>
                    <a:pt x="37" y="12"/>
                  </a:lnTo>
                  <a:lnTo>
                    <a:pt x="58" y="24"/>
                  </a:lnTo>
                  <a:lnTo>
                    <a:pt x="78" y="44"/>
                  </a:lnTo>
                  <a:lnTo>
                    <a:pt x="96" y="71"/>
                  </a:lnTo>
                  <a:lnTo>
                    <a:pt x="107" y="108"/>
                  </a:lnTo>
                  <a:lnTo>
                    <a:pt x="109" y="156"/>
                  </a:lnTo>
                  <a:lnTo>
                    <a:pt x="105" y="156"/>
                  </a:lnTo>
                  <a:lnTo>
                    <a:pt x="99" y="156"/>
                  </a:lnTo>
                  <a:lnTo>
                    <a:pt x="93" y="156"/>
                  </a:lnTo>
                  <a:lnTo>
                    <a:pt x="87" y="154"/>
                  </a:lnTo>
                  <a:lnTo>
                    <a:pt x="81" y="153"/>
                  </a:lnTo>
                  <a:lnTo>
                    <a:pt x="74" y="150"/>
                  </a:lnTo>
                  <a:lnTo>
                    <a:pt x="66" y="145"/>
                  </a:lnTo>
                  <a:lnTo>
                    <a:pt x="58" y="139"/>
                  </a:lnTo>
                  <a:lnTo>
                    <a:pt x="53" y="126"/>
                  </a:lnTo>
                  <a:lnTo>
                    <a:pt x="53" y="111"/>
                  </a:lnTo>
                  <a:lnTo>
                    <a:pt x="56" y="96"/>
                  </a:lnTo>
                  <a:lnTo>
                    <a:pt x="59" y="80"/>
                  </a:lnTo>
                  <a:lnTo>
                    <a:pt x="56" y="62"/>
                  </a:lnTo>
                  <a:lnTo>
                    <a:pt x="48" y="43"/>
                  </a:lnTo>
                  <a:lnTo>
                    <a:pt x="31" y="23"/>
                  </a:lnTo>
                  <a:lnTo>
                    <a:pt x="0" y="0"/>
                  </a:lnTo>
                  <a:close/>
                </a:path>
              </a:pathLst>
            </a:custGeom>
            <a:solidFill>
              <a:schemeClr val="folHlink"/>
            </a:solidFill>
            <a:ln w="9525">
              <a:noFill/>
              <a:round/>
              <a:headEnd/>
              <a:tailEnd/>
            </a:ln>
          </p:spPr>
          <p:txBody>
            <a:bodyPr/>
            <a:lstStyle/>
            <a:p>
              <a:endParaRPr lang="zh-TW" altLang="en-US"/>
            </a:p>
          </p:txBody>
        </p:sp>
        <p:sp>
          <p:nvSpPr>
            <p:cNvPr id="46113" name="Freeform 33"/>
            <p:cNvSpPr>
              <a:spLocks/>
            </p:cNvSpPr>
            <p:nvPr/>
          </p:nvSpPr>
          <p:spPr bwMode="ltGray">
            <a:xfrm rot="828663">
              <a:off x="266" y="3592"/>
              <a:ext cx="66" cy="43"/>
            </a:xfrm>
            <a:custGeom>
              <a:avLst/>
              <a:gdLst/>
              <a:ahLst/>
              <a:cxnLst>
                <a:cxn ang="0">
                  <a:pos x="0" y="0"/>
                </a:cxn>
                <a:cxn ang="0">
                  <a:pos x="1" y="1"/>
                </a:cxn>
                <a:cxn ang="0">
                  <a:pos x="6" y="3"/>
                </a:cxn>
                <a:cxn ang="0">
                  <a:pos x="13" y="8"/>
                </a:cxn>
                <a:cxn ang="0">
                  <a:pos x="21" y="12"/>
                </a:cxn>
                <a:cxn ang="0">
                  <a:pos x="29" y="15"/>
                </a:cxn>
                <a:cxn ang="0">
                  <a:pos x="38" y="17"/>
                </a:cxn>
                <a:cxn ang="0">
                  <a:pos x="46" y="18"/>
                </a:cxn>
                <a:cxn ang="0">
                  <a:pos x="54" y="16"/>
                </a:cxn>
                <a:cxn ang="0">
                  <a:pos x="53" y="25"/>
                </a:cxn>
                <a:cxn ang="0">
                  <a:pos x="50" y="33"/>
                </a:cxn>
                <a:cxn ang="0">
                  <a:pos x="44" y="38"/>
                </a:cxn>
                <a:cxn ang="0">
                  <a:pos x="37" y="40"/>
                </a:cxn>
                <a:cxn ang="0">
                  <a:pos x="28" y="39"/>
                </a:cxn>
                <a:cxn ang="0">
                  <a:pos x="19" y="32"/>
                </a:cxn>
                <a:cxn ang="0">
                  <a:pos x="10" y="20"/>
                </a:cxn>
                <a:cxn ang="0">
                  <a:pos x="0" y="0"/>
                </a:cxn>
              </a:cxnLst>
              <a:rect l="0" t="0" r="r" b="b"/>
              <a:pathLst>
                <a:path w="54" h="40">
                  <a:moveTo>
                    <a:pt x="0" y="0"/>
                  </a:moveTo>
                  <a:lnTo>
                    <a:pt x="1" y="1"/>
                  </a:lnTo>
                  <a:lnTo>
                    <a:pt x="6" y="3"/>
                  </a:lnTo>
                  <a:lnTo>
                    <a:pt x="13" y="8"/>
                  </a:lnTo>
                  <a:lnTo>
                    <a:pt x="21" y="12"/>
                  </a:lnTo>
                  <a:lnTo>
                    <a:pt x="29" y="15"/>
                  </a:lnTo>
                  <a:lnTo>
                    <a:pt x="38" y="17"/>
                  </a:lnTo>
                  <a:lnTo>
                    <a:pt x="46" y="18"/>
                  </a:lnTo>
                  <a:lnTo>
                    <a:pt x="54" y="16"/>
                  </a:lnTo>
                  <a:lnTo>
                    <a:pt x="53" y="25"/>
                  </a:lnTo>
                  <a:lnTo>
                    <a:pt x="50" y="33"/>
                  </a:lnTo>
                  <a:lnTo>
                    <a:pt x="44" y="38"/>
                  </a:lnTo>
                  <a:lnTo>
                    <a:pt x="37" y="40"/>
                  </a:lnTo>
                  <a:lnTo>
                    <a:pt x="28" y="39"/>
                  </a:lnTo>
                  <a:lnTo>
                    <a:pt x="19" y="32"/>
                  </a:lnTo>
                  <a:lnTo>
                    <a:pt x="10" y="20"/>
                  </a:lnTo>
                  <a:lnTo>
                    <a:pt x="0" y="0"/>
                  </a:lnTo>
                  <a:close/>
                </a:path>
              </a:pathLst>
            </a:custGeom>
            <a:solidFill>
              <a:schemeClr val="folHlink"/>
            </a:solidFill>
            <a:ln w="9525">
              <a:noFill/>
              <a:round/>
              <a:headEnd/>
              <a:tailEnd/>
            </a:ln>
          </p:spPr>
          <p:txBody>
            <a:bodyPr/>
            <a:lstStyle/>
            <a:p>
              <a:endParaRPr lang="zh-TW" altLang="en-US"/>
            </a:p>
          </p:txBody>
        </p:sp>
        <p:sp>
          <p:nvSpPr>
            <p:cNvPr id="46114" name="Freeform 34"/>
            <p:cNvSpPr>
              <a:spLocks/>
            </p:cNvSpPr>
            <p:nvPr/>
          </p:nvSpPr>
          <p:spPr bwMode="ltGray">
            <a:xfrm>
              <a:off x="11" y="4110"/>
              <a:ext cx="118" cy="209"/>
            </a:xfrm>
            <a:custGeom>
              <a:avLst/>
              <a:gdLst/>
              <a:ahLst/>
              <a:cxnLst>
                <a:cxn ang="0">
                  <a:pos x="0" y="0"/>
                </a:cxn>
                <a:cxn ang="0">
                  <a:pos x="6" y="8"/>
                </a:cxn>
                <a:cxn ang="0">
                  <a:pos x="15" y="19"/>
                </a:cxn>
                <a:cxn ang="0">
                  <a:pos x="26" y="33"/>
                </a:cxn>
                <a:cxn ang="0">
                  <a:pos x="38" y="51"/>
                </a:cxn>
                <a:cxn ang="0">
                  <a:pos x="54" y="72"/>
                </a:cxn>
                <a:cxn ang="0">
                  <a:pos x="67" y="94"/>
                </a:cxn>
                <a:cxn ang="0">
                  <a:pos x="79" y="119"/>
                </a:cxn>
                <a:cxn ang="0">
                  <a:pos x="87" y="146"/>
                </a:cxn>
                <a:cxn ang="0">
                  <a:pos x="94" y="175"/>
                </a:cxn>
                <a:cxn ang="0">
                  <a:pos x="91" y="209"/>
                </a:cxn>
                <a:cxn ang="0">
                  <a:pos x="118" y="209"/>
                </a:cxn>
                <a:cxn ang="0">
                  <a:pos x="117" y="177"/>
                </a:cxn>
                <a:cxn ang="0">
                  <a:pos x="104" y="119"/>
                </a:cxn>
                <a:cxn ang="0">
                  <a:pos x="82" y="69"/>
                </a:cxn>
                <a:cxn ang="0">
                  <a:pos x="47" y="27"/>
                </a:cxn>
                <a:cxn ang="0">
                  <a:pos x="0" y="0"/>
                </a:cxn>
              </a:cxnLst>
              <a:rect l="0" t="0" r="r" b="b"/>
              <a:pathLst>
                <a:path w="118" h="209">
                  <a:moveTo>
                    <a:pt x="0" y="0"/>
                  </a:moveTo>
                  <a:lnTo>
                    <a:pt x="6" y="8"/>
                  </a:lnTo>
                  <a:lnTo>
                    <a:pt x="15" y="19"/>
                  </a:lnTo>
                  <a:lnTo>
                    <a:pt x="26" y="33"/>
                  </a:lnTo>
                  <a:lnTo>
                    <a:pt x="38" y="51"/>
                  </a:lnTo>
                  <a:lnTo>
                    <a:pt x="54" y="72"/>
                  </a:lnTo>
                  <a:lnTo>
                    <a:pt x="67" y="94"/>
                  </a:lnTo>
                  <a:lnTo>
                    <a:pt x="79" y="119"/>
                  </a:lnTo>
                  <a:lnTo>
                    <a:pt x="87" y="146"/>
                  </a:lnTo>
                  <a:lnTo>
                    <a:pt x="94" y="175"/>
                  </a:lnTo>
                  <a:lnTo>
                    <a:pt x="91" y="209"/>
                  </a:lnTo>
                  <a:lnTo>
                    <a:pt x="118" y="209"/>
                  </a:lnTo>
                  <a:lnTo>
                    <a:pt x="117" y="177"/>
                  </a:lnTo>
                  <a:lnTo>
                    <a:pt x="104" y="119"/>
                  </a:lnTo>
                  <a:lnTo>
                    <a:pt x="82" y="69"/>
                  </a:lnTo>
                  <a:lnTo>
                    <a:pt x="47" y="27"/>
                  </a:lnTo>
                  <a:lnTo>
                    <a:pt x="0" y="0"/>
                  </a:lnTo>
                  <a:close/>
                </a:path>
              </a:pathLst>
            </a:custGeom>
            <a:solidFill>
              <a:schemeClr val="folHlink"/>
            </a:solidFill>
            <a:ln w="9525">
              <a:noFill/>
              <a:round/>
              <a:headEnd/>
              <a:tailEnd/>
            </a:ln>
          </p:spPr>
          <p:txBody>
            <a:bodyPr/>
            <a:lstStyle/>
            <a:p>
              <a:endParaRPr lang="zh-TW" altLang="en-US"/>
            </a:p>
          </p:txBody>
        </p:sp>
        <p:sp>
          <p:nvSpPr>
            <p:cNvPr id="46115" name="Freeform 35"/>
            <p:cNvSpPr>
              <a:spLocks/>
            </p:cNvSpPr>
            <p:nvPr/>
          </p:nvSpPr>
          <p:spPr bwMode="ltGray">
            <a:xfrm>
              <a:off x="0" y="3968"/>
              <a:ext cx="130" cy="128"/>
            </a:xfrm>
            <a:custGeom>
              <a:avLst/>
              <a:gdLst/>
              <a:ahLst/>
              <a:cxnLst>
                <a:cxn ang="0">
                  <a:pos x="103" y="0"/>
                </a:cxn>
                <a:cxn ang="0">
                  <a:pos x="130" y="128"/>
                </a:cxn>
                <a:cxn ang="0">
                  <a:pos x="125" y="126"/>
                </a:cxn>
                <a:cxn ang="0">
                  <a:pos x="111" y="121"/>
                </a:cxn>
                <a:cxn ang="0">
                  <a:pos x="92" y="111"/>
                </a:cxn>
                <a:cxn ang="0">
                  <a:pos x="68" y="103"/>
                </a:cxn>
                <a:cxn ang="0">
                  <a:pos x="41" y="94"/>
                </a:cxn>
                <a:cxn ang="0">
                  <a:pos x="19" y="90"/>
                </a:cxn>
                <a:cxn ang="0">
                  <a:pos x="0" y="93"/>
                </a:cxn>
                <a:cxn ang="0">
                  <a:pos x="0" y="72"/>
                </a:cxn>
                <a:cxn ang="0">
                  <a:pos x="12" y="70"/>
                </a:cxn>
                <a:cxn ang="0">
                  <a:pos x="24" y="66"/>
                </a:cxn>
                <a:cxn ang="0">
                  <a:pos x="38" y="66"/>
                </a:cxn>
                <a:cxn ang="0">
                  <a:pos x="51" y="67"/>
                </a:cxn>
                <a:cxn ang="0">
                  <a:pos x="65" y="70"/>
                </a:cxn>
                <a:cxn ang="0">
                  <a:pos x="78" y="78"/>
                </a:cxn>
                <a:cxn ang="0">
                  <a:pos x="81" y="74"/>
                </a:cxn>
                <a:cxn ang="0">
                  <a:pos x="81" y="58"/>
                </a:cxn>
                <a:cxn ang="0">
                  <a:pos x="82" y="37"/>
                </a:cxn>
                <a:cxn ang="0">
                  <a:pos x="82" y="29"/>
                </a:cxn>
                <a:cxn ang="0">
                  <a:pos x="80" y="29"/>
                </a:cxn>
                <a:cxn ang="0">
                  <a:pos x="77" y="27"/>
                </a:cxn>
                <a:cxn ang="0">
                  <a:pos x="76" y="22"/>
                </a:cxn>
                <a:cxn ang="0">
                  <a:pos x="75" y="19"/>
                </a:cxn>
                <a:cxn ang="0">
                  <a:pos x="76" y="15"/>
                </a:cxn>
                <a:cxn ang="0">
                  <a:pos x="79" y="10"/>
                </a:cxn>
                <a:cxn ang="0">
                  <a:pos x="89" y="6"/>
                </a:cxn>
                <a:cxn ang="0">
                  <a:pos x="103" y="0"/>
                </a:cxn>
              </a:cxnLst>
              <a:rect l="0" t="0" r="r" b="b"/>
              <a:pathLst>
                <a:path w="130" h="128">
                  <a:moveTo>
                    <a:pt x="103" y="0"/>
                  </a:moveTo>
                  <a:lnTo>
                    <a:pt x="130" y="128"/>
                  </a:lnTo>
                  <a:lnTo>
                    <a:pt x="125" y="126"/>
                  </a:lnTo>
                  <a:lnTo>
                    <a:pt x="111" y="121"/>
                  </a:lnTo>
                  <a:lnTo>
                    <a:pt x="92" y="111"/>
                  </a:lnTo>
                  <a:lnTo>
                    <a:pt x="68" y="103"/>
                  </a:lnTo>
                  <a:lnTo>
                    <a:pt x="41" y="94"/>
                  </a:lnTo>
                  <a:lnTo>
                    <a:pt x="19" y="90"/>
                  </a:lnTo>
                  <a:lnTo>
                    <a:pt x="0" y="93"/>
                  </a:lnTo>
                  <a:lnTo>
                    <a:pt x="0" y="72"/>
                  </a:lnTo>
                  <a:lnTo>
                    <a:pt x="12" y="70"/>
                  </a:lnTo>
                  <a:lnTo>
                    <a:pt x="24" y="66"/>
                  </a:lnTo>
                  <a:lnTo>
                    <a:pt x="38" y="66"/>
                  </a:lnTo>
                  <a:lnTo>
                    <a:pt x="51" y="67"/>
                  </a:lnTo>
                  <a:lnTo>
                    <a:pt x="65" y="70"/>
                  </a:lnTo>
                  <a:lnTo>
                    <a:pt x="78" y="78"/>
                  </a:lnTo>
                  <a:lnTo>
                    <a:pt x="81" y="74"/>
                  </a:lnTo>
                  <a:lnTo>
                    <a:pt x="81" y="58"/>
                  </a:lnTo>
                  <a:lnTo>
                    <a:pt x="82" y="37"/>
                  </a:lnTo>
                  <a:lnTo>
                    <a:pt x="82" y="29"/>
                  </a:lnTo>
                  <a:lnTo>
                    <a:pt x="80" y="29"/>
                  </a:lnTo>
                  <a:lnTo>
                    <a:pt x="77" y="27"/>
                  </a:lnTo>
                  <a:lnTo>
                    <a:pt x="76" y="22"/>
                  </a:lnTo>
                  <a:lnTo>
                    <a:pt x="75" y="19"/>
                  </a:lnTo>
                  <a:lnTo>
                    <a:pt x="76" y="15"/>
                  </a:lnTo>
                  <a:lnTo>
                    <a:pt x="79" y="10"/>
                  </a:lnTo>
                  <a:lnTo>
                    <a:pt x="89" y="6"/>
                  </a:lnTo>
                  <a:lnTo>
                    <a:pt x="103" y="0"/>
                  </a:lnTo>
                  <a:close/>
                </a:path>
              </a:pathLst>
            </a:custGeom>
            <a:solidFill>
              <a:schemeClr val="folHlink"/>
            </a:solidFill>
            <a:ln w="9525">
              <a:noFill/>
              <a:round/>
              <a:headEnd/>
              <a:tailEnd/>
            </a:ln>
          </p:spPr>
          <p:txBody>
            <a:bodyPr/>
            <a:lstStyle/>
            <a:p>
              <a:endParaRPr lang="zh-TW" altLang="en-US"/>
            </a:p>
          </p:txBody>
        </p:sp>
        <p:sp>
          <p:nvSpPr>
            <p:cNvPr id="46116" name="Freeform 36"/>
            <p:cNvSpPr>
              <a:spLocks/>
            </p:cNvSpPr>
            <p:nvPr/>
          </p:nvSpPr>
          <p:spPr bwMode="ltGray">
            <a:xfrm>
              <a:off x="0" y="3949"/>
              <a:ext cx="47" cy="86"/>
            </a:xfrm>
            <a:custGeom>
              <a:avLst/>
              <a:gdLst/>
              <a:ahLst/>
              <a:cxnLst>
                <a:cxn ang="0">
                  <a:pos x="37" y="0"/>
                </a:cxn>
                <a:cxn ang="0">
                  <a:pos x="15" y="37"/>
                </a:cxn>
                <a:cxn ang="0">
                  <a:pos x="0" y="59"/>
                </a:cxn>
                <a:cxn ang="0">
                  <a:pos x="0" y="86"/>
                </a:cxn>
                <a:cxn ang="0">
                  <a:pos x="8" y="82"/>
                </a:cxn>
                <a:cxn ang="0">
                  <a:pos x="20" y="73"/>
                </a:cxn>
                <a:cxn ang="0">
                  <a:pos x="33" y="63"/>
                </a:cxn>
                <a:cxn ang="0">
                  <a:pos x="42" y="51"/>
                </a:cxn>
                <a:cxn ang="0">
                  <a:pos x="47" y="36"/>
                </a:cxn>
                <a:cxn ang="0">
                  <a:pos x="46" y="19"/>
                </a:cxn>
                <a:cxn ang="0">
                  <a:pos x="37" y="0"/>
                </a:cxn>
              </a:cxnLst>
              <a:rect l="0" t="0" r="r" b="b"/>
              <a:pathLst>
                <a:path w="47" h="86">
                  <a:moveTo>
                    <a:pt x="37" y="0"/>
                  </a:moveTo>
                  <a:lnTo>
                    <a:pt x="15" y="37"/>
                  </a:lnTo>
                  <a:lnTo>
                    <a:pt x="0" y="59"/>
                  </a:lnTo>
                  <a:lnTo>
                    <a:pt x="0" y="86"/>
                  </a:lnTo>
                  <a:lnTo>
                    <a:pt x="8" y="82"/>
                  </a:lnTo>
                  <a:lnTo>
                    <a:pt x="20" y="73"/>
                  </a:lnTo>
                  <a:lnTo>
                    <a:pt x="33" y="63"/>
                  </a:lnTo>
                  <a:lnTo>
                    <a:pt x="42" y="51"/>
                  </a:lnTo>
                  <a:lnTo>
                    <a:pt x="47" y="36"/>
                  </a:lnTo>
                  <a:lnTo>
                    <a:pt x="46" y="19"/>
                  </a:lnTo>
                  <a:lnTo>
                    <a:pt x="37" y="0"/>
                  </a:lnTo>
                  <a:close/>
                </a:path>
              </a:pathLst>
            </a:custGeom>
            <a:solidFill>
              <a:schemeClr val="folHlink"/>
            </a:solidFill>
            <a:ln w="9525">
              <a:noFill/>
              <a:round/>
              <a:headEnd/>
              <a:tailEnd/>
            </a:ln>
          </p:spPr>
          <p:txBody>
            <a:bodyPr/>
            <a:lstStyle/>
            <a:p>
              <a:endParaRPr lang="zh-TW" altLang="en-US"/>
            </a:p>
          </p:txBody>
        </p:sp>
        <p:sp>
          <p:nvSpPr>
            <p:cNvPr id="46117" name="Freeform 37"/>
            <p:cNvSpPr>
              <a:spLocks/>
            </p:cNvSpPr>
            <p:nvPr/>
          </p:nvSpPr>
          <p:spPr bwMode="ltGray">
            <a:xfrm>
              <a:off x="0" y="3239"/>
              <a:ext cx="497" cy="740"/>
            </a:xfrm>
            <a:custGeom>
              <a:avLst/>
              <a:gdLst/>
              <a:ahLst/>
              <a:cxnLst>
                <a:cxn ang="0">
                  <a:pos x="0" y="13"/>
                </a:cxn>
                <a:cxn ang="0">
                  <a:pos x="41" y="4"/>
                </a:cxn>
                <a:cxn ang="0">
                  <a:pos x="101" y="0"/>
                </a:cxn>
                <a:cxn ang="0">
                  <a:pos x="170" y="4"/>
                </a:cxn>
                <a:cxn ang="0">
                  <a:pos x="248" y="21"/>
                </a:cxn>
                <a:cxn ang="0">
                  <a:pos x="323" y="50"/>
                </a:cxn>
                <a:cxn ang="0">
                  <a:pos x="382" y="90"/>
                </a:cxn>
                <a:cxn ang="0">
                  <a:pos x="428" y="141"/>
                </a:cxn>
                <a:cxn ang="0">
                  <a:pos x="463" y="199"/>
                </a:cxn>
                <a:cxn ang="0">
                  <a:pos x="485" y="262"/>
                </a:cxn>
                <a:cxn ang="0">
                  <a:pos x="496" y="327"/>
                </a:cxn>
                <a:cxn ang="0">
                  <a:pos x="497" y="396"/>
                </a:cxn>
                <a:cxn ang="0">
                  <a:pos x="487" y="462"/>
                </a:cxn>
                <a:cxn ang="0">
                  <a:pos x="470" y="527"/>
                </a:cxn>
                <a:cxn ang="0">
                  <a:pos x="443" y="586"/>
                </a:cxn>
                <a:cxn ang="0">
                  <a:pos x="406" y="639"/>
                </a:cxn>
                <a:cxn ang="0">
                  <a:pos x="364" y="683"/>
                </a:cxn>
                <a:cxn ang="0">
                  <a:pos x="315" y="715"/>
                </a:cxn>
                <a:cxn ang="0">
                  <a:pos x="259" y="736"/>
                </a:cxn>
                <a:cxn ang="0">
                  <a:pos x="198" y="740"/>
                </a:cxn>
                <a:cxn ang="0">
                  <a:pos x="131" y="727"/>
                </a:cxn>
                <a:cxn ang="0">
                  <a:pos x="167" y="728"/>
                </a:cxn>
                <a:cxn ang="0">
                  <a:pos x="204" y="718"/>
                </a:cxn>
                <a:cxn ang="0">
                  <a:pos x="238" y="700"/>
                </a:cxn>
                <a:cxn ang="0">
                  <a:pos x="272" y="670"/>
                </a:cxn>
                <a:cxn ang="0">
                  <a:pos x="304" y="635"/>
                </a:cxn>
                <a:cxn ang="0">
                  <a:pos x="333" y="594"/>
                </a:cxn>
                <a:cxn ang="0">
                  <a:pos x="358" y="549"/>
                </a:cxn>
                <a:cxn ang="0">
                  <a:pos x="381" y="500"/>
                </a:cxn>
                <a:cxn ang="0">
                  <a:pos x="396" y="449"/>
                </a:cxn>
                <a:cxn ang="0">
                  <a:pos x="408" y="397"/>
                </a:cxn>
                <a:cxn ang="0">
                  <a:pos x="414" y="346"/>
                </a:cxn>
                <a:cxn ang="0">
                  <a:pos x="412" y="296"/>
                </a:cxn>
                <a:cxn ang="0">
                  <a:pos x="402" y="251"/>
                </a:cxn>
                <a:cxn ang="0">
                  <a:pos x="384" y="208"/>
                </a:cxn>
                <a:cxn ang="0">
                  <a:pos x="357" y="172"/>
                </a:cxn>
                <a:cxn ang="0">
                  <a:pos x="320" y="142"/>
                </a:cxn>
                <a:cxn ang="0">
                  <a:pos x="260" y="107"/>
                </a:cxn>
                <a:cxn ang="0">
                  <a:pos x="203" y="82"/>
                </a:cxn>
                <a:cxn ang="0">
                  <a:pos x="154" y="65"/>
                </a:cxn>
                <a:cxn ang="0">
                  <a:pos x="108" y="56"/>
                </a:cxn>
                <a:cxn ang="0">
                  <a:pos x="68" y="55"/>
                </a:cxn>
                <a:cxn ang="0">
                  <a:pos x="32" y="61"/>
                </a:cxn>
                <a:cxn ang="0">
                  <a:pos x="0" y="70"/>
                </a:cxn>
                <a:cxn ang="0">
                  <a:pos x="0" y="13"/>
                </a:cxn>
              </a:cxnLst>
              <a:rect l="0" t="0" r="r" b="b"/>
              <a:pathLst>
                <a:path w="497" h="740">
                  <a:moveTo>
                    <a:pt x="0" y="13"/>
                  </a:moveTo>
                  <a:lnTo>
                    <a:pt x="41" y="4"/>
                  </a:lnTo>
                  <a:lnTo>
                    <a:pt x="101" y="0"/>
                  </a:lnTo>
                  <a:lnTo>
                    <a:pt x="170" y="4"/>
                  </a:lnTo>
                  <a:lnTo>
                    <a:pt x="248" y="21"/>
                  </a:lnTo>
                  <a:lnTo>
                    <a:pt x="323" y="50"/>
                  </a:lnTo>
                  <a:lnTo>
                    <a:pt x="382" y="90"/>
                  </a:lnTo>
                  <a:lnTo>
                    <a:pt x="428" y="141"/>
                  </a:lnTo>
                  <a:lnTo>
                    <a:pt x="463" y="199"/>
                  </a:lnTo>
                  <a:lnTo>
                    <a:pt x="485" y="262"/>
                  </a:lnTo>
                  <a:lnTo>
                    <a:pt x="496" y="327"/>
                  </a:lnTo>
                  <a:lnTo>
                    <a:pt x="497" y="396"/>
                  </a:lnTo>
                  <a:lnTo>
                    <a:pt x="487" y="462"/>
                  </a:lnTo>
                  <a:lnTo>
                    <a:pt x="470" y="527"/>
                  </a:lnTo>
                  <a:lnTo>
                    <a:pt x="443" y="586"/>
                  </a:lnTo>
                  <a:lnTo>
                    <a:pt x="406" y="639"/>
                  </a:lnTo>
                  <a:lnTo>
                    <a:pt x="364" y="683"/>
                  </a:lnTo>
                  <a:lnTo>
                    <a:pt x="315" y="715"/>
                  </a:lnTo>
                  <a:lnTo>
                    <a:pt x="259" y="736"/>
                  </a:lnTo>
                  <a:lnTo>
                    <a:pt x="198" y="740"/>
                  </a:lnTo>
                  <a:lnTo>
                    <a:pt x="131" y="727"/>
                  </a:lnTo>
                  <a:lnTo>
                    <a:pt x="167" y="728"/>
                  </a:lnTo>
                  <a:lnTo>
                    <a:pt x="204" y="718"/>
                  </a:lnTo>
                  <a:lnTo>
                    <a:pt x="238" y="700"/>
                  </a:lnTo>
                  <a:lnTo>
                    <a:pt x="272" y="670"/>
                  </a:lnTo>
                  <a:lnTo>
                    <a:pt x="304" y="635"/>
                  </a:lnTo>
                  <a:lnTo>
                    <a:pt x="333" y="594"/>
                  </a:lnTo>
                  <a:lnTo>
                    <a:pt x="358" y="549"/>
                  </a:lnTo>
                  <a:lnTo>
                    <a:pt x="381" y="500"/>
                  </a:lnTo>
                  <a:lnTo>
                    <a:pt x="396" y="449"/>
                  </a:lnTo>
                  <a:lnTo>
                    <a:pt x="408" y="397"/>
                  </a:lnTo>
                  <a:lnTo>
                    <a:pt x="414" y="346"/>
                  </a:lnTo>
                  <a:lnTo>
                    <a:pt x="412" y="296"/>
                  </a:lnTo>
                  <a:lnTo>
                    <a:pt x="402" y="251"/>
                  </a:lnTo>
                  <a:lnTo>
                    <a:pt x="384" y="208"/>
                  </a:lnTo>
                  <a:lnTo>
                    <a:pt x="357" y="172"/>
                  </a:lnTo>
                  <a:lnTo>
                    <a:pt x="320" y="142"/>
                  </a:lnTo>
                  <a:lnTo>
                    <a:pt x="260" y="107"/>
                  </a:lnTo>
                  <a:lnTo>
                    <a:pt x="203" y="82"/>
                  </a:lnTo>
                  <a:lnTo>
                    <a:pt x="154" y="65"/>
                  </a:lnTo>
                  <a:lnTo>
                    <a:pt x="108" y="56"/>
                  </a:lnTo>
                  <a:lnTo>
                    <a:pt x="68" y="55"/>
                  </a:lnTo>
                  <a:lnTo>
                    <a:pt x="32" y="61"/>
                  </a:lnTo>
                  <a:lnTo>
                    <a:pt x="0" y="70"/>
                  </a:lnTo>
                  <a:lnTo>
                    <a:pt x="0" y="13"/>
                  </a:lnTo>
                  <a:close/>
                </a:path>
              </a:pathLst>
            </a:custGeom>
            <a:solidFill>
              <a:schemeClr val="folHlink"/>
            </a:solidFill>
            <a:ln w="9525">
              <a:noFill/>
              <a:round/>
              <a:headEnd/>
              <a:tailEnd/>
            </a:ln>
          </p:spPr>
          <p:txBody>
            <a:bodyPr/>
            <a:lstStyle/>
            <a:p>
              <a:endParaRPr lang="zh-TW" altLang="en-US"/>
            </a:p>
          </p:txBody>
        </p:sp>
        <p:sp>
          <p:nvSpPr>
            <p:cNvPr id="46118" name="Freeform 38"/>
            <p:cNvSpPr>
              <a:spLocks/>
            </p:cNvSpPr>
            <p:nvPr/>
          </p:nvSpPr>
          <p:spPr bwMode="ltGray">
            <a:xfrm rot="1584153">
              <a:off x="20" y="410"/>
              <a:ext cx="344" cy="245"/>
            </a:xfrm>
            <a:custGeom>
              <a:avLst/>
              <a:gdLst/>
              <a:ahLst/>
              <a:cxnLst>
                <a:cxn ang="0">
                  <a:pos x="0" y="0"/>
                </a:cxn>
                <a:cxn ang="0">
                  <a:pos x="0" y="25"/>
                </a:cxn>
                <a:cxn ang="0">
                  <a:pos x="3" y="50"/>
                </a:cxn>
                <a:cxn ang="0">
                  <a:pos x="6" y="75"/>
                </a:cxn>
                <a:cxn ang="0">
                  <a:pos x="11" y="98"/>
                </a:cxn>
                <a:cxn ang="0">
                  <a:pos x="18" y="119"/>
                </a:cxn>
                <a:cxn ang="0">
                  <a:pos x="27" y="141"/>
                </a:cxn>
                <a:cxn ang="0">
                  <a:pos x="38" y="161"/>
                </a:cxn>
                <a:cxn ang="0">
                  <a:pos x="51" y="178"/>
                </a:cxn>
                <a:cxn ang="0">
                  <a:pos x="67" y="194"/>
                </a:cxn>
                <a:cxn ang="0">
                  <a:pos x="86" y="208"/>
                </a:cxn>
                <a:cxn ang="0">
                  <a:pos x="106" y="219"/>
                </a:cxn>
                <a:cxn ang="0">
                  <a:pos x="131" y="228"/>
                </a:cxn>
                <a:cxn ang="0">
                  <a:pos x="158" y="234"/>
                </a:cxn>
                <a:cxn ang="0">
                  <a:pos x="188" y="237"/>
                </a:cxn>
                <a:cxn ang="0">
                  <a:pos x="220" y="236"/>
                </a:cxn>
                <a:cxn ang="0">
                  <a:pos x="257" y="232"/>
                </a:cxn>
                <a:cxn ang="0">
                  <a:pos x="224" y="227"/>
                </a:cxn>
                <a:cxn ang="0">
                  <a:pos x="195" y="220"/>
                </a:cxn>
                <a:cxn ang="0">
                  <a:pos x="170" y="212"/>
                </a:cxn>
                <a:cxn ang="0">
                  <a:pos x="148" y="204"/>
                </a:cxn>
                <a:cxn ang="0">
                  <a:pos x="128" y="193"/>
                </a:cxn>
                <a:cxn ang="0">
                  <a:pos x="112" y="182"/>
                </a:cxn>
                <a:cxn ang="0">
                  <a:pos x="97" y="169"/>
                </a:cxn>
                <a:cxn ang="0">
                  <a:pos x="84" y="155"/>
                </a:cxn>
                <a:cxn ang="0">
                  <a:pos x="72" y="141"/>
                </a:cxn>
                <a:cxn ang="0">
                  <a:pos x="61" y="125"/>
                </a:cxn>
                <a:cxn ang="0">
                  <a:pos x="52" y="107"/>
                </a:cxn>
                <a:cxn ang="0">
                  <a:pos x="43" y="88"/>
                </a:cxn>
                <a:cxn ang="0">
                  <a:pos x="33" y="69"/>
                </a:cxn>
                <a:cxn ang="0">
                  <a:pos x="23" y="47"/>
                </a:cxn>
                <a:cxn ang="0">
                  <a:pos x="12" y="24"/>
                </a:cxn>
                <a:cxn ang="0">
                  <a:pos x="0" y="0"/>
                </a:cxn>
              </a:cxnLst>
              <a:rect l="0" t="0" r="r" b="b"/>
              <a:pathLst>
                <a:path w="257" h="237">
                  <a:moveTo>
                    <a:pt x="0" y="0"/>
                  </a:moveTo>
                  <a:lnTo>
                    <a:pt x="0" y="25"/>
                  </a:lnTo>
                  <a:lnTo>
                    <a:pt x="3" y="50"/>
                  </a:lnTo>
                  <a:lnTo>
                    <a:pt x="6" y="75"/>
                  </a:lnTo>
                  <a:lnTo>
                    <a:pt x="11" y="98"/>
                  </a:lnTo>
                  <a:lnTo>
                    <a:pt x="18" y="119"/>
                  </a:lnTo>
                  <a:lnTo>
                    <a:pt x="27" y="141"/>
                  </a:lnTo>
                  <a:lnTo>
                    <a:pt x="38" y="161"/>
                  </a:lnTo>
                  <a:lnTo>
                    <a:pt x="51" y="178"/>
                  </a:lnTo>
                  <a:lnTo>
                    <a:pt x="67" y="194"/>
                  </a:lnTo>
                  <a:lnTo>
                    <a:pt x="86" y="208"/>
                  </a:lnTo>
                  <a:lnTo>
                    <a:pt x="106" y="219"/>
                  </a:lnTo>
                  <a:lnTo>
                    <a:pt x="131" y="228"/>
                  </a:lnTo>
                  <a:lnTo>
                    <a:pt x="158" y="234"/>
                  </a:lnTo>
                  <a:lnTo>
                    <a:pt x="188" y="237"/>
                  </a:lnTo>
                  <a:lnTo>
                    <a:pt x="220" y="236"/>
                  </a:lnTo>
                  <a:lnTo>
                    <a:pt x="257" y="232"/>
                  </a:lnTo>
                  <a:lnTo>
                    <a:pt x="224" y="227"/>
                  </a:lnTo>
                  <a:lnTo>
                    <a:pt x="195" y="220"/>
                  </a:lnTo>
                  <a:lnTo>
                    <a:pt x="170" y="212"/>
                  </a:lnTo>
                  <a:lnTo>
                    <a:pt x="148" y="204"/>
                  </a:lnTo>
                  <a:lnTo>
                    <a:pt x="128" y="193"/>
                  </a:lnTo>
                  <a:lnTo>
                    <a:pt x="112" y="182"/>
                  </a:lnTo>
                  <a:lnTo>
                    <a:pt x="97" y="169"/>
                  </a:lnTo>
                  <a:lnTo>
                    <a:pt x="84" y="155"/>
                  </a:lnTo>
                  <a:lnTo>
                    <a:pt x="72" y="141"/>
                  </a:lnTo>
                  <a:lnTo>
                    <a:pt x="61" y="125"/>
                  </a:lnTo>
                  <a:lnTo>
                    <a:pt x="52" y="107"/>
                  </a:lnTo>
                  <a:lnTo>
                    <a:pt x="43" y="88"/>
                  </a:lnTo>
                  <a:lnTo>
                    <a:pt x="33" y="69"/>
                  </a:lnTo>
                  <a:lnTo>
                    <a:pt x="23" y="47"/>
                  </a:lnTo>
                  <a:lnTo>
                    <a:pt x="12" y="24"/>
                  </a:lnTo>
                  <a:lnTo>
                    <a:pt x="0" y="0"/>
                  </a:lnTo>
                  <a:close/>
                </a:path>
              </a:pathLst>
            </a:custGeom>
            <a:solidFill>
              <a:schemeClr val="accent1"/>
            </a:solidFill>
            <a:ln w="9525">
              <a:noFill/>
              <a:round/>
              <a:headEnd/>
              <a:tailEnd/>
            </a:ln>
          </p:spPr>
          <p:txBody>
            <a:bodyPr/>
            <a:lstStyle/>
            <a:p>
              <a:endParaRPr lang="zh-TW" altLang="en-US"/>
            </a:p>
          </p:txBody>
        </p:sp>
        <p:sp>
          <p:nvSpPr>
            <p:cNvPr id="46119" name="Freeform 39"/>
            <p:cNvSpPr>
              <a:spLocks/>
            </p:cNvSpPr>
            <p:nvPr/>
          </p:nvSpPr>
          <p:spPr bwMode="ltGray">
            <a:xfrm rot="1584153">
              <a:off x="242" y="756"/>
              <a:ext cx="167" cy="115"/>
            </a:xfrm>
            <a:custGeom>
              <a:avLst/>
              <a:gdLst/>
              <a:ahLst/>
              <a:cxnLst>
                <a:cxn ang="0">
                  <a:pos x="77" y="0"/>
                </a:cxn>
                <a:cxn ang="0">
                  <a:pos x="124" y="108"/>
                </a:cxn>
                <a:cxn ang="0">
                  <a:pos x="120" y="107"/>
                </a:cxn>
                <a:cxn ang="0">
                  <a:pos x="107" y="105"/>
                </a:cxn>
                <a:cxn ang="0">
                  <a:pos x="89" y="101"/>
                </a:cxn>
                <a:cxn ang="0">
                  <a:pos x="68" y="99"/>
                </a:cxn>
                <a:cxn ang="0">
                  <a:pos x="45" y="97"/>
                </a:cxn>
                <a:cxn ang="0">
                  <a:pos x="25" y="98"/>
                </a:cxn>
                <a:cxn ang="0">
                  <a:pos x="9" y="102"/>
                </a:cxn>
                <a:cxn ang="0">
                  <a:pos x="0" y="110"/>
                </a:cxn>
                <a:cxn ang="0">
                  <a:pos x="4" y="98"/>
                </a:cxn>
                <a:cxn ang="0">
                  <a:pos x="8" y="89"/>
                </a:cxn>
                <a:cxn ang="0">
                  <a:pos x="16" y="82"/>
                </a:cxn>
                <a:cxn ang="0">
                  <a:pos x="25" y="76"/>
                </a:cxn>
                <a:cxn ang="0">
                  <a:pos x="36" y="72"/>
                </a:cxn>
                <a:cxn ang="0">
                  <a:pos x="47" y="71"/>
                </a:cxn>
                <a:cxn ang="0">
                  <a:pos x="59" y="71"/>
                </a:cxn>
                <a:cxn ang="0">
                  <a:pos x="72" y="74"/>
                </a:cxn>
                <a:cxn ang="0">
                  <a:pos x="73" y="71"/>
                </a:cxn>
                <a:cxn ang="0">
                  <a:pos x="70" y="56"/>
                </a:cxn>
                <a:cxn ang="0">
                  <a:pos x="67" y="38"/>
                </a:cxn>
                <a:cxn ang="0">
                  <a:pos x="65" y="30"/>
                </a:cxn>
                <a:cxn ang="0">
                  <a:pos x="63" y="30"/>
                </a:cxn>
                <a:cxn ang="0">
                  <a:pos x="61" y="29"/>
                </a:cxn>
                <a:cxn ang="0">
                  <a:pos x="59" y="26"/>
                </a:cxn>
                <a:cxn ang="0">
                  <a:pos x="57" y="23"/>
                </a:cxn>
                <a:cxn ang="0">
                  <a:pos x="57" y="19"/>
                </a:cxn>
                <a:cxn ang="0">
                  <a:pos x="59" y="14"/>
                </a:cxn>
                <a:cxn ang="0">
                  <a:pos x="66" y="8"/>
                </a:cxn>
                <a:cxn ang="0">
                  <a:pos x="77" y="0"/>
                </a:cxn>
              </a:cxnLst>
              <a:rect l="0" t="0" r="r" b="b"/>
              <a:pathLst>
                <a:path w="124" h="110">
                  <a:moveTo>
                    <a:pt x="77" y="0"/>
                  </a:moveTo>
                  <a:lnTo>
                    <a:pt x="124" y="108"/>
                  </a:lnTo>
                  <a:lnTo>
                    <a:pt x="120" y="107"/>
                  </a:lnTo>
                  <a:lnTo>
                    <a:pt x="107" y="105"/>
                  </a:lnTo>
                  <a:lnTo>
                    <a:pt x="89" y="101"/>
                  </a:lnTo>
                  <a:lnTo>
                    <a:pt x="68" y="99"/>
                  </a:lnTo>
                  <a:lnTo>
                    <a:pt x="45" y="97"/>
                  </a:lnTo>
                  <a:lnTo>
                    <a:pt x="25" y="98"/>
                  </a:lnTo>
                  <a:lnTo>
                    <a:pt x="9" y="102"/>
                  </a:lnTo>
                  <a:lnTo>
                    <a:pt x="0" y="110"/>
                  </a:lnTo>
                  <a:lnTo>
                    <a:pt x="4" y="98"/>
                  </a:lnTo>
                  <a:lnTo>
                    <a:pt x="8" y="89"/>
                  </a:lnTo>
                  <a:lnTo>
                    <a:pt x="16" y="82"/>
                  </a:lnTo>
                  <a:lnTo>
                    <a:pt x="25" y="76"/>
                  </a:lnTo>
                  <a:lnTo>
                    <a:pt x="36" y="72"/>
                  </a:lnTo>
                  <a:lnTo>
                    <a:pt x="47" y="71"/>
                  </a:lnTo>
                  <a:lnTo>
                    <a:pt x="59" y="71"/>
                  </a:lnTo>
                  <a:lnTo>
                    <a:pt x="72" y="74"/>
                  </a:lnTo>
                  <a:lnTo>
                    <a:pt x="73" y="71"/>
                  </a:lnTo>
                  <a:lnTo>
                    <a:pt x="70" y="56"/>
                  </a:lnTo>
                  <a:lnTo>
                    <a:pt x="67" y="38"/>
                  </a:lnTo>
                  <a:lnTo>
                    <a:pt x="65" y="30"/>
                  </a:lnTo>
                  <a:lnTo>
                    <a:pt x="63" y="30"/>
                  </a:lnTo>
                  <a:lnTo>
                    <a:pt x="61" y="29"/>
                  </a:lnTo>
                  <a:lnTo>
                    <a:pt x="59" y="26"/>
                  </a:lnTo>
                  <a:lnTo>
                    <a:pt x="57" y="23"/>
                  </a:lnTo>
                  <a:lnTo>
                    <a:pt x="57" y="19"/>
                  </a:lnTo>
                  <a:lnTo>
                    <a:pt x="59" y="14"/>
                  </a:lnTo>
                  <a:lnTo>
                    <a:pt x="66" y="8"/>
                  </a:lnTo>
                  <a:lnTo>
                    <a:pt x="77" y="0"/>
                  </a:lnTo>
                  <a:close/>
                </a:path>
              </a:pathLst>
            </a:custGeom>
            <a:solidFill>
              <a:schemeClr val="accent1"/>
            </a:solidFill>
            <a:ln w="9525">
              <a:noFill/>
              <a:round/>
              <a:headEnd/>
              <a:tailEnd/>
            </a:ln>
          </p:spPr>
          <p:txBody>
            <a:bodyPr/>
            <a:lstStyle/>
            <a:p>
              <a:endParaRPr lang="zh-TW" altLang="en-US"/>
            </a:p>
          </p:txBody>
        </p:sp>
        <p:sp>
          <p:nvSpPr>
            <p:cNvPr id="46120" name="Freeform 40"/>
            <p:cNvSpPr>
              <a:spLocks/>
            </p:cNvSpPr>
            <p:nvPr/>
          </p:nvSpPr>
          <p:spPr bwMode="ltGray">
            <a:xfrm rot="1584153">
              <a:off x="574" y="286"/>
              <a:ext cx="147" cy="160"/>
            </a:xfrm>
            <a:custGeom>
              <a:avLst/>
              <a:gdLst/>
              <a:ahLst/>
              <a:cxnLst>
                <a:cxn ang="0">
                  <a:pos x="0" y="0"/>
                </a:cxn>
                <a:cxn ang="0">
                  <a:pos x="5" y="1"/>
                </a:cxn>
                <a:cxn ang="0">
                  <a:pos x="18" y="5"/>
                </a:cxn>
                <a:cxn ang="0">
                  <a:pos x="37" y="12"/>
                </a:cxn>
                <a:cxn ang="0">
                  <a:pos x="58" y="24"/>
                </a:cxn>
                <a:cxn ang="0">
                  <a:pos x="78" y="44"/>
                </a:cxn>
                <a:cxn ang="0">
                  <a:pos x="96" y="71"/>
                </a:cxn>
                <a:cxn ang="0">
                  <a:pos x="107" y="108"/>
                </a:cxn>
                <a:cxn ang="0">
                  <a:pos x="109" y="156"/>
                </a:cxn>
                <a:cxn ang="0">
                  <a:pos x="105" y="156"/>
                </a:cxn>
                <a:cxn ang="0">
                  <a:pos x="99" y="156"/>
                </a:cxn>
                <a:cxn ang="0">
                  <a:pos x="93" y="156"/>
                </a:cxn>
                <a:cxn ang="0">
                  <a:pos x="87" y="154"/>
                </a:cxn>
                <a:cxn ang="0">
                  <a:pos x="81" y="153"/>
                </a:cxn>
                <a:cxn ang="0">
                  <a:pos x="74" y="150"/>
                </a:cxn>
                <a:cxn ang="0">
                  <a:pos x="66" y="145"/>
                </a:cxn>
                <a:cxn ang="0">
                  <a:pos x="58" y="139"/>
                </a:cxn>
                <a:cxn ang="0">
                  <a:pos x="53" y="126"/>
                </a:cxn>
                <a:cxn ang="0">
                  <a:pos x="53" y="111"/>
                </a:cxn>
                <a:cxn ang="0">
                  <a:pos x="56" y="96"/>
                </a:cxn>
                <a:cxn ang="0">
                  <a:pos x="59" y="80"/>
                </a:cxn>
                <a:cxn ang="0">
                  <a:pos x="56" y="62"/>
                </a:cxn>
                <a:cxn ang="0">
                  <a:pos x="48" y="43"/>
                </a:cxn>
                <a:cxn ang="0">
                  <a:pos x="31" y="23"/>
                </a:cxn>
                <a:cxn ang="0">
                  <a:pos x="0" y="0"/>
                </a:cxn>
              </a:cxnLst>
              <a:rect l="0" t="0" r="r" b="b"/>
              <a:pathLst>
                <a:path w="109" h="156">
                  <a:moveTo>
                    <a:pt x="0" y="0"/>
                  </a:moveTo>
                  <a:lnTo>
                    <a:pt x="5" y="1"/>
                  </a:lnTo>
                  <a:lnTo>
                    <a:pt x="18" y="5"/>
                  </a:lnTo>
                  <a:lnTo>
                    <a:pt x="37" y="12"/>
                  </a:lnTo>
                  <a:lnTo>
                    <a:pt x="58" y="24"/>
                  </a:lnTo>
                  <a:lnTo>
                    <a:pt x="78" y="44"/>
                  </a:lnTo>
                  <a:lnTo>
                    <a:pt x="96" y="71"/>
                  </a:lnTo>
                  <a:lnTo>
                    <a:pt x="107" y="108"/>
                  </a:lnTo>
                  <a:lnTo>
                    <a:pt x="109" y="156"/>
                  </a:lnTo>
                  <a:lnTo>
                    <a:pt x="105" y="156"/>
                  </a:lnTo>
                  <a:lnTo>
                    <a:pt x="99" y="156"/>
                  </a:lnTo>
                  <a:lnTo>
                    <a:pt x="93" y="156"/>
                  </a:lnTo>
                  <a:lnTo>
                    <a:pt x="87" y="154"/>
                  </a:lnTo>
                  <a:lnTo>
                    <a:pt x="81" y="153"/>
                  </a:lnTo>
                  <a:lnTo>
                    <a:pt x="74" y="150"/>
                  </a:lnTo>
                  <a:lnTo>
                    <a:pt x="66" y="145"/>
                  </a:lnTo>
                  <a:lnTo>
                    <a:pt x="58" y="139"/>
                  </a:lnTo>
                  <a:lnTo>
                    <a:pt x="53" y="126"/>
                  </a:lnTo>
                  <a:lnTo>
                    <a:pt x="53" y="111"/>
                  </a:lnTo>
                  <a:lnTo>
                    <a:pt x="56" y="96"/>
                  </a:lnTo>
                  <a:lnTo>
                    <a:pt x="59" y="80"/>
                  </a:lnTo>
                  <a:lnTo>
                    <a:pt x="56" y="62"/>
                  </a:lnTo>
                  <a:lnTo>
                    <a:pt x="48" y="43"/>
                  </a:lnTo>
                  <a:lnTo>
                    <a:pt x="31" y="23"/>
                  </a:lnTo>
                  <a:lnTo>
                    <a:pt x="0" y="0"/>
                  </a:lnTo>
                  <a:close/>
                </a:path>
              </a:pathLst>
            </a:custGeom>
            <a:solidFill>
              <a:schemeClr val="accent1"/>
            </a:solidFill>
            <a:ln w="9525">
              <a:noFill/>
              <a:round/>
              <a:headEnd/>
              <a:tailEnd/>
            </a:ln>
          </p:spPr>
          <p:txBody>
            <a:bodyPr/>
            <a:lstStyle/>
            <a:p>
              <a:endParaRPr lang="zh-TW" altLang="en-US"/>
            </a:p>
          </p:txBody>
        </p:sp>
        <p:sp>
          <p:nvSpPr>
            <p:cNvPr id="46121" name="Freeform 41"/>
            <p:cNvSpPr>
              <a:spLocks/>
            </p:cNvSpPr>
            <p:nvPr/>
          </p:nvSpPr>
          <p:spPr bwMode="ltGray">
            <a:xfrm rot="1584153">
              <a:off x="236" y="721"/>
              <a:ext cx="62" cy="97"/>
            </a:xfrm>
            <a:custGeom>
              <a:avLst/>
              <a:gdLst/>
              <a:ahLst/>
              <a:cxnLst>
                <a:cxn ang="0">
                  <a:pos x="31" y="0"/>
                </a:cxn>
                <a:cxn ang="0">
                  <a:pos x="20" y="38"/>
                </a:cxn>
                <a:cxn ang="0">
                  <a:pos x="15" y="62"/>
                </a:cxn>
                <a:cxn ang="0">
                  <a:pos x="11" y="79"/>
                </a:cxn>
                <a:cxn ang="0">
                  <a:pos x="0" y="94"/>
                </a:cxn>
                <a:cxn ang="0">
                  <a:pos x="12" y="88"/>
                </a:cxn>
                <a:cxn ang="0">
                  <a:pos x="23" y="80"/>
                </a:cxn>
                <a:cxn ang="0">
                  <a:pos x="32" y="69"/>
                </a:cxn>
                <a:cxn ang="0">
                  <a:pos x="40" y="57"/>
                </a:cxn>
                <a:cxn ang="0">
                  <a:pos x="45" y="44"/>
                </a:cxn>
                <a:cxn ang="0">
                  <a:pos x="46" y="30"/>
                </a:cxn>
                <a:cxn ang="0">
                  <a:pos x="42" y="15"/>
                </a:cxn>
                <a:cxn ang="0">
                  <a:pos x="31" y="0"/>
                </a:cxn>
              </a:cxnLst>
              <a:rect l="0" t="0" r="r" b="b"/>
              <a:pathLst>
                <a:path w="46" h="94">
                  <a:moveTo>
                    <a:pt x="31" y="0"/>
                  </a:moveTo>
                  <a:lnTo>
                    <a:pt x="20" y="38"/>
                  </a:lnTo>
                  <a:lnTo>
                    <a:pt x="15" y="62"/>
                  </a:lnTo>
                  <a:lnTo>
                    <a:pt x="11" y="79"/>
                  </a:lnTo>
                  <a:lnTo>
                    <a:pt x="0" y="94"/>
                  </a:lnTo>
                  <a:lnTo>
                    <a:pt x="12" y="88"/>
                  </a:lnTo>
                  <a:lnTo>
                    <a:pt x="23" y="80"/>
                  </a:lnTo>
                  <a:lnTo>
                    <a:pt x="32" y="69"/>
                  </a:lnTo>
                  <a:lnTo>
                    <a:pt x="40" y="57"/>
                  </a:lnTo>
                  <a:lnTo>
                    <a:pt x="45" y="44"/>
                  </a:lnTo>
                  <a:lnTo>
                    <a:pt x="46" y="30"/>
                  </a:lnTo>
                  <a:lnTo>
                    <a:pt x="42" y="15"/>
                  </a:lnTo>
                  <a:lnTo>
                    <a:pt x="31" y="0"/>
                  </a:lnTo>
                  <a:close/>
                </a:path>
              </a:pathLst>
            </a:custGeom>
            <a:solidFill>
              <a:schemeClr val="accent1"/>
            </a:solidFill>
            <a:ln w="9525">
              <a:noFill/>
              <a:round/>
              <a:headEnd/>
              <a:tailEnd/>
            </a:ln>
          </p:spPr>
          <p:txBody>
            <a:bodyPr/>
            <a:lstStyle/>
            <a:p>
              <a:endParaRPr lang="zh-TW" altLang="en-US"/>
            </a:p>
          </p:txBody>
        </p:sp>
        <p:sp>
          <p:nvSpPr>
            <p:cNvPr id="46122" name="Freeform 42"/>
            <p:cNvSpPr>
              <a:spLocks/>
            </p:cNvSpPr>
            <p:nvPr/>
          </p:nvSpPr>
          <p:spPr bwMode="ltGray">
            <a:xfrm rot="1584153">
              <a:off x="585" y="466"/>
              <a:ext cx="72" cy="41"/>
            </a:xfrm>
            <a:custGeom>
              <a:avLst/>
              <a:gdLst/>
              <a:ahLst/>
              <a:cxnLst>
                <a:cxn ang="0">
                  <a:pos x="0" y="0"/>
                </a:cxn>
                <a:cxn ang="0">
                  <a:pos x="1" y="1"/>
                </a:cxn>
                <a:cxn ang="0">
                  <a:pos x="6" y="3"/>
                </a:cxn>
                <a:cxn ang="0">
                  <a:pos x="13" y="8"/>
                </a:cxn>
                <a:cxn ang="0">
                  <a:pos x="21" y="12"/>
                </a:cxn>
                <a:cxn ang="0">
                  <a:pos x="29" y="15"/>
                </a:cxn>
                <a:cxn ang="0">
                  <a:pos x="38" y="17"/>
                </a:cxn>
                <a:cxn ang="0">
                  <a:pos x="46" y="18"/>
                </a:cxn>
                <a:cxn ang="0">
                  <a:pos x="54" y="16"/>
                </a:cxn>
                <a:cxn ang="0">
                  <a:pos x="53" y="25"/>
                </a:cxn>
                <a:cxn ang="0">
                  <a:pos x="50" y="33"/>
                </a:cxn>
                <a:cxn ang="0">
                  <a:pos x="44" y="38"/>
                </a:cxn>
                <a:cxn ang="0">
                  <a:pos x="37" y="40"/>
                </a:cxn>
                <a:cxn ang="0">
                  <a:pos x="28" y="39"/>
                </a:cxn>
                <a:cxn ang="0">
                  <a:pos x="19" y="32"/>
                </a:cxn>
                <a:cxn ang="0">
                  <a:pos x="10" y="20"/>
                </a:cxn>
                <a:cxn ang="0">
                  <a:pos x="0" y="0"/>
                </a:cxn>
              </a:cxnLst>
              <a:rect l="0" t="0" r="r" b="b"/>
              <a:pathLst>
                <a:path w="54" h="40">
                  <a:moveTo>
                    <a:pt x="0" y="0"/>
                  </a:moveTo>
                  <a:lnTo>
                    <a:pt x="1" y="1"/>
                  </a:lnTo>
                  <a:lnTo>
                    <a:pt x="6" y="3"/>
                  </a:lnTo>
                  <a:lnTo>
                    <a:pt x="13" y="8"/>
                  </a:lnTo>
                  <a:lnTo>
                    <a:pt x="21" y="12"/>
                  </a:lnTo>
                  <a:lnTo>
                    <a:pt x="29" y="15"/>
                  </a:lnTo>
                  <a:lnTo>
                    <a:pt x="38" y="17"/>
                  </a:lnTo>
                  <a:lnTo>
                    <a:pt x="46" y="18"/>
                  </a:lnTo>
                  <a:lnTo>
                    <a:pt x="54" y="16"/>
                  </a:lnTo>
                  <a:lnTo>
                    <a:pt x="53" y="25"/>
                  </a:lnTo>
                  <a:lnTo>
                    <a:pt x="50" y="33"/>
                  </a:lnTo>
                  <a:lnTo>
                    <a:pt x="44" y="38"/>
                  </a:lnTo>
                  <a:lnTo>
                    <a:pt x="37" y="40"/>
                  </a:lnTo>
                  <a:lnTo>
                    <a:pt x="28" y="39"/>
                  </a:lnTo>
                  <a:lnTo>
                    <a:pt x="19" y="32"/>
                  </a:lnTo>
                  <a:lnTo>
                    <a:pt x="10" y="20"/>
                  </a:lnTo>
                  <a:lnTo>
                    <a:pt x="0" y="0"/>
                  </a:lnTo>
                  <a:close/>
                </a:path>
              </a:pathLst>
            </a:custGeom>
            <a:solidFill>
              <a:schemeClr val="accent1"/>
            </a:solidFill>
            <a:ln w="9525">
              <a:noFill/>
              <a:round/>
              <a:headEnd/>
              <a:tailEnd/>
            </a:ln>
          </p:spPr>
          <p:txBody>
            <a:bodyPr/>
            <a:lstStyle/>
            <a:p>
              <a:endParaRPr lang="zh-TW" altLang="en-US"/>
            </a:p>
          </p:txBody>
        </p:sp>
        <p:sp>
          <p:nvSpPr>
            <p:cNvPr id="46123" name="Freeform 43"/>
            <p:cNvSpPr>
              <a:spLocks/>
            </p:cNvSpPr>
            <p:nvPr/>
          </p:nvSpPr>
          <p:spPr bwMode="ltGray">
            <a:xfrm>
              <a:off x="0" y="886"/>
              <a:ext cx="360" cy="650"/>
            </a:xfrm>
            <a:custGeom>
              <a:avLst/>
              <a:gdLst/>
              <a:ahLst/>
              <a:cxnLst>
                <a:cxn ang="0">
                  <a:pos x="264" y="0"/>
                </a:cxn>
                <a:cxn ang="0">
                  <a:pos x="269" y="9"/>
                </a:cxn>
                <a:cxn ang="0">
                  <a:pos x="277" y="22"/>
                </a:cxn>
                <a:cxn ang="0">
                  <a:pos x="286" y="39"/>
                </a:cxn>
                <a:cxn ang="0">
                  <a:pos x="297" y="58"/>
                </a:cxn>
                <a:cxn ang="0">
                  <a:pos x="309" y="83"/>
                </a:cxn>
                <a:cxn ang="0">
                  <a:pos x="319" y="108"/>
                </a:cxn>
                <a:cxn ang="0">
                  <a:pos x="329" y="136"/>
                </a:cxn>
                <a:cxn ang="0">
                  <a:pos x="333" y="163"/>
                </a:cxn>
                <a:cxn ang="0">
                  <a:pos x="336" y="193"/>
                </a:cxn>
                <a:cxn ang="0">
                  <a:pos x="332" y="223"/>
                </a:cxn>
                <a:cxn ang="0">
                  <a:pos x="323" y="255"/>
                </a:cxn>
                <a:cxn ang="0">
                  <a:pos x="310" y="285"/>
                </a:cxn>
                <a:cxn ang="0">
                  <a:pos x="287" y="315"/>
                </a:cxn>
                <a:cxn ang="0">
                  <a:pos x="257" y="343"/>
                </a:cxn>
                <a:cxn ang="0">
                  <a:pos x="218" y="370"/>
                </a:cxn>
                <a:cxn ang="0">
                  <a:pos x="167" y="396"/>
                </a:cxn>
                <a:cxn ang="0">
                  <a:pos x="111" y="425"/>
                </a:cxn>
                <a:cxn ang="0">
                  <a:pos x="69" y="457"/>
                </a:cxn>
                <a:cxn ang="0">
                  <a:pos x="35" y="490"/>
                </a:cxn>
                <a:cxn ang="0">
                  <a:pos x="12" y="526"/>
                </a:cxn>
                <a:cxn ang="0">
                  <a:pos x="0" y="553"/>
                </a:cxn>
                <a:cxn ang="0">
                  <a:pos x="0" y="650"/>
                </a:cxn>
                <a:cxn ang="0">
                  <a:pos x="6" y="628"/>
                </a:cxn>
                <a:cxn ang="0">
                  <a:pos x="19" y="594"/>
                </a:cxn>
                <a:cxn ang="0">
                  <a:pos x="43" y="551"/>
                </a:cxn>
                <a:cxn ang="0">
                  <a:pos x="76" y="503"/>
                </a:cxn>
                <a:cxn ang="0">
                  <a:pos x="125" y="454"/>
                </a:cxn>
                <a:cxn ang="0">
                  <a:pos x="190" y="408"/>
                </a:cxn>
                <a:cxn ang="0">
                  <a:pos x="275" y="365"/>
                </a:cxn>
                <a:cxn ang="0">
                  <a:pos x="308" y="342"/>
                </a:cxn>
                <a:cxn ang="0">
                  <a:pos x="335" y="305"/>
                </a:cxn>
                <a:cxn ang="0">
                  <a:pos x="352" y="255"/>
                </a:cxn>
                <a:cxn ang="0">
                  <a:pos x="360" y="201"/>
                </a:cxn>
                <a:cxn ang="0">
                  <a:pos x="356" y="144"/>
                </a:cxn>
                <a:cxn ang="0">
                  <a:pos x="341" y="88"/>
                </a:cxn>
                <a:cxn ang="0">
                  <a:pos x="311" y="39"/>
                </a:cxn>
                <a:cxn ang="0">
                  <a:pos x="264" y="0"/>
                </a:cxn>
              </a:cxnLst>
              <a:rect l="0" t="0" r="r" b="b"/>
              <a:pathLst>
                <a:path w="360" h="650">
                  <a:moveTo>
                    <a:pt x="264" y="0"/>
                  </a:moveTo>
                  <a:lnTo>
                    <a:pt x="269" y="9"/>
                  </a:lnTo>
                  <a:lnTo>
                    <a:pt x="277" y="22"/>
                  </a:lnTo>
                  <a:lnTo>
                    <a:pt x="286" y="39"/>
                  </a:lnTo>
                  <a:lnTo>
                    <a:pt x="297" y="58"/>
                  </a:lnTo>
                  <a:lnTo>
                    <a:pt x="309" y="83"/>
                  </a:lnTo>
                  <a:lnTo>
                    <a:pt x="319" y="108"/>
                  </a:lnTo>
                  <a:lnTo>
                    <a:pt x="329" y="136"/>
                  </a:lnTo>
                  <a:lnTo>
                    <a:pt x="333" y="163"/>
                  </a:lnTo>
                  <a:lnTo>
                    <a:pt x="336" y="193"/>
                  </a:lnTo>
                  <a:lnTo>
                    <a:pt x="332" y="223"/>
                  </a:lnTo>
                  <a:lnTo>
                    <a:pt x="323" y="255"/>
                  </a:lnTo>
                  <a:lnTo>
                    <a:pt x="310" y="285"/>
                  </a:lnTo>
                  <a:lnTo>
                    <a:pt x="287" y="315"/>
                  </a:lnTo>
                  <a:lnTo>
                    <a:pt x="257" y="343"/>
                  </a:lnTo>
                  <a:lnTo>
                    <a:pt x="218" y="370"/>
                  </a:lnTo>
                  <a:lnTo>
                    <a:pt x="167" y="396"/>
                  </a:lnTo>
                  <a:lnTo>
                    <a:pt x="111" y="425"/>
                  </a:lnTo>
                  <a:lnTo>
                    <a:pt x="69" y="457"/>
                  </a:lnTo>
                  <a:lnTo>
                    <a:pt x="35" y="490"/>
                  </a:lnTo>
                  <a:lnTo>
                    <a:pt x="12" y="526"/>
                  </a:lnTo>
                  <a:lnTo>
                    <a:pt x="0" y="553"/>
                  </a:lnTo>
                  <a:lnTo>
                    <a:pt x="0" y="650"/>
                  </a:lnTo>
                  <a:lnTo>
                    <a:pt x="6" y="628"/>
                  </a:lnTo>
                  <a:lnTo>
                    <a:pt x="19" y="594"/>
                  </a:lnTo>
                  <a:lnTo>
                    <a:pt x="43" y="551"/>
                  </a:lnTo>
                  <a:lnTo>
                    <a:pt x="76" y="503"/>
                  </a:lnTo>
                  <a:lnTo>
                    <a:pt x="125" y="454"/>
                  </a:lnTo>
                  <a:lnTo>
                    <a:pt x="190" y="408"/>
                  </a:lnTo>
                  <a:lnTo>
                    <a:pt x="275" y="365"/>
                  </a:lnTo>
                  <a:lnTo>
                    <a:pt x="308" y="342"/>
                  </a:lnTo>
                  <a:lnTo>
                    <a:pt x="335" y="305"/>
                  </a:lnTo>
                  <a:lnTo>
                    <a:pt x="352" y="255"/>
                  </a:lnTo>
                  <a:lnTo>
                    <a:pt x="360" y="201"/>
                  </a:lnTo>
                  <a:lnTo>
                    <a:pt x="356" y="144"/>
                  </a:lnTo>
                  <a:lnTo>
                    <a:pt x="341" y="88"/>
                  </a:lnTo>
                  <a:lnTo>
                    <a:pt x="311" y="39"/>
                  </a:lnTo>
                  <a:lnTo>
                    <a:pt x="264" y="0"/>
                  </a:lnTo>
                  <a:close/>
                </a:path>
              </a:pathLst>
            </a:custGeom>
            <a:solidFill>
              <a:schemeClr val="accent1"/>
            </a:solidFill>
            <a:ln w="9525">
              <a:noFill/>
              <a:round/>
              <a:headEnd/>
              <a:tailEnd/>
            </a:ln>
          </p:spPr>
          <p:txBody>
            <a:bodyPr/>
            <a:lstStyle/>
            <a:p>
              <a:endParaRPr lang="zh-TW" altLang="en-US"/>
            </a:p>
          </p:txBody>
        </p:sp>
        <p:sp>
          <p:nvSpPr>
            <p:cNvPr id="46124" name="Freeform 44"/>
            <p:cNvSpPr>
              <a:spLocks/>
            </p:cNvSpPr>
            <p:nvPr/>
          </p:nvSpPr>
          <p:spPr bwMode="ltGray">
            <a:xfrm rot="1584153">
              <a:off x="56" y="84"/>
              <a:ext cx="804" cy="686"/>
            </a:xfrm>
            <a:custGeom>
              <a:avLst/>
              <a:gdLst/>
              <a:ahLst/>
              <a:cxnLst>
                <a:cxn ang="0">
                  <a:pos x="16" y="370"/>
                </a:cxn>
                <a:cxn ang="0">
                  <a:pos x="6" y="341"/>
                </a:cxn>
                <a:cxn ang="0">
                  <a:pos x="0" y="289"/>
                </a:cxn>
                <a:cxn ang="0">
                  <a:pos x="4" y="222"/>
                </a:cxn>
                <a:cxn ang="0">
                  <a:pos x="25" y="151"/>
                </a:cxn>
                <a:cxn ang="0">
                  <a:pos x="69" y="84"/>
                </a:cxn>
                <a:cxn ang="0">
                  <a:pos x="142" y="31"/>
                </a:cxn>
                <a:cxn ang="0">
                  <a:pos x="247" y="2"/>
                </a:cxn>
                <a:cxn ang="0">
                  <a:pos x="380" y="9"/>
                </a:cxn>
                <a:cxn ang="0">
                  <a:pos x="484" y="68"/>
                </a:cxn>
                <a:cxn ang="0">
                  <a:pos x="554" y="165"/>
                </a:cxn>
                <a:cxn ang="0">
                  <a:pos x="591" y="284"/>
                </a:cxn>
                <a:cxn ang="0">
                  <a:pos x="595" y="409"/>
                </a:cxn>
                <a:cxn ang="0">
                  <a:pos x="566" y="525"/>
                </a:cxn>
                <a:cxn ang="0">
                  <a:pos x="507" y="615"/>
                </a:cxn>
                <a:cxn ang="0">
                  <a:pos x="417" y="663"/>
                </a:cxn>
                <a:cxn ang="0">
                  <a:pos x="389" y="659"/>
                </a:cxn>
                <a:cxn ang="0">
                  <a:pos x="441" y="617"/>
                </a:cxn>
                <a:cxn ang="0">
                  <a:pos x="482" y="544"/>
                </a:cxn>
                <a:cxn ang="0">
                  <a:pos x="509" y="454"/>
                </a:cxn>
                <a:cxn ang="0">
                  <a:pos x="520" y="355"/>
                </a:cxn>
                <a:cxn ang="0">
                  <a:pos x="514" y="258"/>
                </a:cxn>
                <a:cxn ang="0">
                  <a:pos x="485" y="174"/>
                </a:cxn>
                <a:cxn ang="0">
                  <a:pos x="433" y="112"/>
                </a:cxn>
                <a:cxn ang="0">
                  <a:pos x="341" y="75"/>
                </a:cxn>
                <a:cxn ang="0">
                  <a:pos x="246" y="61"/>
                </a:cxn>
                <a:cxn ang="0">
                  <a:pos x="174" y="71"/>
                </a:cxn>
                <a:cxn ang="0">
                  <a:pos x="121" y="101"/>
                </a:cxn>
                <a:cxn ang="0">
                  <a:pos x="84" y="149"/>
                </a:cxn>
                <a:cxn ang="0">
                  <a:pos x="57" y="206"/>
                </a:cxn>
                <a:cxn ang="0">
                  <a:pos x="40" y="272"/>
                </a:cxn>
                <a:cxn ang="0">
                  <a:pos x="28" y="339"/>
                </a:cxn>
              </a:cxnLst>
              <a:rect l="0" t="0" r="r" b="b"/>
              <a:pathLst>
                <a:path w="596" h="666">
                  <a:moveTo>
                    <a:pt x="22" y="372"/>
                  </a:moveTo>
                  <a:lnTo>
                    <a:pt x="16" y="370"/>
                  </a:lnTo>
                  <a:lnTo>
                    <a:pt x="10" y="360"/>
                  </a:lnTo>
                  <a:lnTo>
                    <a:pt x="6" y="341"/>
                  </a:lnTo>
                  <a:lnTo>
                    <a:pt x="1" y="318"/>
                  </a:lnTo>
                  <a:lnTo>
                    <a:pt x="0" y="289"/>
                  </a:lnTo>
                  <a:lnTo>
                    <a:pt x="0" y="257"/>
                  </a:lnTo>
                  <a:lnTo>
                    <a:pt x="4" y="222"/>
                  </a:lnTo>
                  <a:lnTo>
                    <a:pt x="13" y="187"/>
                  </a:lnTo>
                  <a:lnTo>
                    <a:pt x="25" y="151"/>
                  </a:lnTo>
                  <a:lnTo>
                    <a:pt x="45" y="116"/>
                  </a:lnTo>
                  <a:lnTo>
                    <a:pt x="69" y="84"/>
                  </a:lnTo>
                  <a:lnTo>
                    <a:pt x="101" y="55"/>
                  </a:lnTo>
                  <a:lnTo>
                    <a:pt x="142" y="31"/>
                  </a:lnTo>
                  <a:lnTo>
                    <a:pt x="190" y="13"/>
                  </a:lnTo>
                  <a:lnTo>
                    <a:pt x="247" y="2"/>
                  </a:lnTo>
                  <a:lnTo>
                    <a:pt x="314" y="0"/>
                  </a:lnTo>
                  <a:lnTo>
                    <a:pt x="380" y="9"/>
                  </a:lnTo>
                  <a:lnTo>
                    <a:pt x="436" y="33"/>
                  </a:lnTo>
                  <a:lnTo>
                    <a:pt x="484" y="68"/>
                  </a:lnTo>
                  <a:lnTo>
                    <a:pt x="524" y="113"/>
                  </a:lnTo>
                  <a:lnTo>
                    <a:pt x="554" y="165"/>
                  </a:lnTo>
                  <a:lnTo>
                    <a:pt x="577" y="222"/>
                  </a:lnTo>
                  <a:lnTo>
                    <a:pt x="591" y="284"/>
                  </a:lnTo>
                  <a:lnTo>
                    <a:pt x="596" y="347"/>
                  </a:lnTo>
                  <a:lnTo>
                    <a:pt x="595" y="409"/>
                  </a:lnTo>
                  <a:lnTo>
                    <a:pt x="585" y="469"/>
                  </a:lnTo>
                  <a:lnTo>
                    <a:pt x="566" y="525"/>
                  </a:lnTo>
                  <a:lnTo>
                    <a:pt x="540" y="574"/>
                  </a:lnTo>
                  <a:lnTo>
                    <a:pt x="507" y="615"/>
                  </a:lnTo>
                  <a:lnTo>
                    <a:pt x="465" y="645"/>
                  </a:lnTo>
                  <a:lnTo>
                    <a:pt x="417" y="663"/>
                  </a:lnTo>
                  <a:lnTo>
                    <a:pt x="360" y="666"/>
                  </a:lnTo>
                  <a:lnTo>
                    <a:pt x="389" y="659"/>
                  </a:lnTo>
                  <a:lnTo>
                    <a:pt x="417" y="642"/>
                  </a:lnTo>
                  <a:lnTo>
                    <a:pt x="441" y="617"/>
                  </a:lnTo>
                  <a:lnTo>
                    <a:pt x="463" y="583"/>
                  </a:lnTo>
                  <a:lnTo>
                    <a:pt x="482" y="544"/>
                  </a:lnTo>
                  <a:lnTo>
                    <a:pt x="497" y="501"/>
                  </a:lnTo>
                  <a:lnTo>
                    <a:pt x="509" y="454"/>
                  </a:lnTo>
                  <a:lnTo>
                    <a:pt x="517" y="404"/>
                  </a:lnTo>
                  <a:lnTo>
                    <a:pt x="520" y="355"/>
                  </a:lnTo>
                  <a:lnTo>
                    <a:pt x="519" y="305"/>
                  </a:lnTo>
                  <a:lnTo>
                    <a:pt x="514" y="258"/>
                  </a:lnTo>
                  <a:lnTo>
                    <a:pt x="502" y="213"/>
                  </a:lnTo>
                  <a:lnTo>
                    <a:pt x="485" y="174"/>
                  </a:lnTo>
                  <a:lnTo>
                    <a:pt x="462" y="139"/>
                  </a:lnTo>
                  <a:lnTo>
                    <a:pt x="433" y="112"/>
                  </a:lnTo>
                  <a:lnTo>
                    <a:pt x="397" y="93"/>
                  </a:lnTo>
                  <a:lnTo>
                    <a:pt x="341" y="75"/>
                  </a:lnTo>
                  <a:lnTo>
                    <a:pt x="290" y="65"/>
                  </a:lnTo>
                  <a:lnTo>
                    <a:pt x="246" y="61"/>
                  </a:lnTo>
                  <a:lnTo>
                    <a:pt x="207" y="63"/>
                  </a:lnTo>
                  <a:lnTo>
                    <a:pt x="174" y="71"/>
                  </a:lnTo>
                  <a:lnTo>
                    <a:pt x="146" y="84"/>
                  </a:lnTo>
                  <a:lnTo>
                    <a:pt x="121" y="101"/>
                  </a:lnTo>
                  <a:lnTo>
                    <a:pt x="101" y="123"/>
                  </a:lnTo>
                  <a:lnTo>
                    <a:pt x="84" y="149"/>
                  </a:lnTo>
                  <a:lnTo>
                    <a:pt x="69" y="176"/>
                  </a:lnTo>
                  <a:lnTo>
                    <a:pt x="57" y="206"/>
                  </a:lnTo>
                  <a:lnTo>
                    <a:pt x="48" y="239"/>
                  </a:lnTo>
                  <a:lnTo>
                    <a:pt x="40" y="272"/>
                  </a:lnTo>
                  <a:lnTo>
                    <a:pt x="33" y="305"/>
                  </a:lnTo>
                  <a:lnTo>
                    <a:pt x="28" y="339"/>
                  </a:lnTo>
                  <a:lnTo>
                    <a:pt x="22" y="372"/>
                  </a:lnTo>
                  <a:close/>
                </a:path>
              </a:pathLst>
            </a:custGeom>
            <a:solidFill>
              <a:schemeClr val="accent1"/>
            </a:solidFill>
            <a:ln w="9525">
              <a:noFill/>
              <a:round/>
              <a:headEnd/>
              <a:tailEnd/>
            </a:ln>
          </p:spPr>
          <p:txBody>
            <a:bodyPr/>
            <a:lstStyle/>
            <a:p>
              <a:endParaRPr lang="zh-TW" altLang="en-US"/>
            </a:p>
          </p:txBody>
        </p:sp>
      </p:grpSp>
      <p:sp>
        <p:nvSpPr>
          <p:cNvPr id="46125" name="Rectangle 45"/>
          <p:cNvSpPr>
            <a:spLocks noGrp="1" noChangeArrowheads="1"/>
          </p:cNvSpPr>
          <p:nvPr>
            <p:ph type="title"/>
          </p:nvPr>
        </p:nvSpPr>
        <p:spPr bwMode="auto">
          <a:xfrm>
            <a:off x="442913" y="103188"/>
            <a:ext cx="8243887" cy="131445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zh-TW" altLang="en-US" smtClean="0"/>
              <a:t>按一下以編輯母片標題樣式</a:t>
            </a:r>
          </a:p>
        </p:txBody>
      </p:sp>
      <p:sp>
        <p:nvSpPr>
          <p:cNvPr id="46126" name="Rectangle 46"/>
          <p:cNvSpPr>
            <a:spLocks noGrp="1" noChangeArrowheads="1"/>
          </p:cNvSpPr>
          <p:nvPr>
            <p:ph type="body" idx="1"/>
          </p:nvPr>
        </p:nvSpPr>
        <p:spPr bwMode="auto">
          <a:xfrm>
            <a:off x="457200" y="1600200"/>
            <a:ext cx="8229600" cy="44561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46127" name="Rectangle 47"/>
          <p:cNvSpPr>
            <a:spLocks noGrp="1" noChangeArrowheads="1"/>
          </p:cNvSpPr>
          <p:nvPr>
            <p:ph type="dt" sz="half" idx="2"/>
          </p:nvPr>
        </p:nvSpPr>
        <p:spPr bwMode="auto">
          <a:xfrm>
            <a:off x="457200" y="6243638"/>
            <a:ext cx="2133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1" hangingPunct="1">
              <a:defRPr sz="1400">
                <a:ea typeface="新細明體" charset="-120"/>
              </a:defRPr>
            </a:lvl1pPr>
          </a:lstStyle>
          <a:p>
            <a:endParaRPr lang="zh-TW" altLang="en-US"/>
          </a:p>
        </p:txBody>
      </p:sp>
      <p:sp>
        <p:nvSpPr>
          <p:cNvPr id="46128" name="Rectangle 4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1" hangingPunct="1">
              <a:defRPr sz="1400">
                <a:ea typeface="新細明體" charset="-120"/>
              </a:defRPr>
            </a:lvl1pPr>
          </a:lstStyle>
          <a:p>
            <a:endParaRPr lang="zh-TW" altLang="en-US"/>
          </a:p>
        </p:txBody>
      </p:sp>
      <p:sp>
        <p:nvSpPr>
          <p:cNvPr id="46129" name="Rectangle 49"/>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1" hangingPunct="1">
              <a:defRPr sz="1400">
                <a:ea typeface="新細明體" charset="-120"/>
              </a:defRPr>
            </a:lvl1pPr>
          </a:lstStyle>
          <a:p>
            <a:fld id="{2CB04FED-2CF5-4210-B893-E4ECB4CC63E2}" type="slidenum">
              <a:rPr lang="en-US" altLang="zh-TW" smtClean="0"/>
              <a:pPr/>
              <a:t>‹#›</a:t>
            </a:fld>
            <a:endParaRPr lang="en-US" altLang="zh-TW"/>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ctr" rtl="0" eaLnBrk="1" fontAlgn="base" hangingPunct="1">
        <a:lnSpc>
          <a:spcPct val="90000"/>
        </a:lnSpc>
        <a:spcBef>
          <a:spcPct val="0"/>
        </a:spcBef>
        <a:spcAft>
          <a:spcPct val="0"/>
        </a:spcAft>
        <a:defRPr sz="4400">
          <a:solidFill>
            <a:schemeClr val="tx2"/>
          </a:solidFill>
          <a:effectLst>
            <a:outerShdw blurRad="38100" dist="38100" dir="2700000" algn="tl">
              <a:srgbClr val="C0C0C0"/>
            </a:outerShdw>
          </a:effectLst>
          <a:latin typeface="+mj-lt"/>
          <a:ea typeface="+mj-ea"/>
          <a:cs typeface="+mj-cs"/>
        </a:defRPr>
      </a:lvl1pPr>
      <a:lvl2pPr algn="ctr" rtl="0" eaLnBrk="1" fontAlgn="base" hangingPunct="1">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2pPr>
      <a:lvl3pPr algn="ctr" rtl="0" eaLnBrk="1" fontAlgn="base" hangingPunct="1">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3pPr>
      <a:lvl4pPr algn="ctr" rtl="0" eaLnBrk="1" fontAlgn="base" hangingPunct="1">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4pPr>
      <a:lvl5pPr algn="ctr" rtl="0" eaLnBrk="1" fontAlgn="base" hangingPunct="1">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5pPr>
      <a:lvl6pPr marL="457200" algn="ctr" rtl="0" eaLnBrk="1" fontAlgn="base" hangingPunct="1">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6pPr>
      <a:lvl7pPr marL="914400" algn="ctr" rtl="0" eaLnBrk="1" fontAlgn="base" hangingPunct="1">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7pPr>
      <a:lvl8pPr marL="1371600" algn="ctr" rtl="0" eaLnBrk="1" fontAlgn="base" hangingPunct="1">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8pPr>
      <a:lvl9pPr marL="1828800" algn="ctr" rtl="0" eaLnBrk="1" fontAlgn="base" hangingPunct="1">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zh-TW" altLang="en-US" sz="4400" dirty="0" smtClean="0"/>
              <a:t>生涯測驗的解釋與應用</a:t>
            </a:r>
            <a:r>
              <a:rPr lang="en-US" altLang="zh-TW" sz="4400" dirty="0" smtClean="0"/>
              <a:t/>
            </a:r>
            <a:br>
              <a:rPr lang="en-US" altLang="zh-TW" sz="4400" dirty="0" smtClean="0"/>
            </a:br>
            <a:endParaRPr lang="zh-TW" altLang="en-US" sz="4400" dirty="0"/>
          </a:p>
        </p:txBody>
      </p:sp>
      <p:sp>
        <p:nvSpPr>
          <p:cNvPr id="3" name="副標題 2"/>
          <p:cNvSpPr>
            <a:spLocks noGrp="1"/>
          </p:cNvSpPr>
          <p:nvPr>
            <p:ph type="subTitle" idx="1"/>
          </p:nvPr>
        </p:nvSpPr>
        <p:spPr/>
        <p:txBody>
          <a:bodyPr/>
          <a:lstStyle/>
          <a:p>
            <a:r>
              <a:rPr lang="zh-TW" altLang="en-US" dirty="0" smtClean="0"/>
              <a:t>王玉珍</a:t>
            </a:r>
            <a:endParaRPr lang="zh-TW"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生涯測驗介紹</a:t>
            </a:r>
            <a:endParaRPr lang="zh-TW" altLang="en-US" dirty="0"/>
          </a:p>
        </p:txBody>
      </p:sp>
      <p:sp>
        <p:nvSpPr>
          <p:cNvPr id="3" name="內容版面配置區 2"/>
          <p:cNvSpPr>
            <a:spLocks noGrp="1"/>
          </p:cNvSpPr>
          <p:nvPr>
            <p:ph idx="1"/>
          </p:nvPr>
        </p:nvSpPr>
        <p:spPr/>
        <p:txBody>
          <a:bodyPr/>
          <a:lstStyle/>
          <a:p>
            <a:r>
              <a:rPr lang="zh-TW" altLang="en-US" dirty="0" smtClean="0">
                <a:solidFill>
                  <a:schemeClr val="accent6">
                    <a:lumMod val="10000"/>
                  </a:schemeClr>
                </a:solidFill>
              </a:rPr>
              <a:t>人格測驗：了解一個人的性格</a:t>
            </a:r>
            <a:r>
              <a:rPr lang="en-US" altLang="zh-TW" dirty="0" smtClean="0">
                <a:solidFill>
                  <a:schemeClr val="accent6">
                    <a:lumMod val="10000"/>
                  </a:schemeClr>
                </a:solidFill>
              </a:rPr>
              <a:t>(personality)</a:t>
            </a:r>
            <a:r>
              <a:rPr lang="zh-TW" altLang="en-US" dirty="0" smtClean="0">
                <a:solidFill>
                  <a:schemeClr val="accent6">
                    <a:lumMod val="10000"/>
                  </a:schemeClr>
                </a:solidFill>
              </a:rPr>
              <a:t>；正式測驗、典型表現</a:t>
            </a:r>
            <a:endParaRPr lang="en-US" altLang="zh-TW" dirty="0" smtClean="0">
              <a:solidFill>
                <a:schemeClr val="accent6">
                  <a:lumMod val="10000"/>
                </a:schemeClr>
              </a:solidFill>
            </a:endParaRPr>
          </a:p>
          <a:p>
            <a:r>
              <a:rPr lang="zh-TW" altLang="en-US" smtClean="0">
                <a:solidFill>
                  <a:schemeClr val="accent6">
                    <a:lumMod val="10000"/>
                  </a:schemeClr>
                </a:solidFill>
              </a:rPr>
              <a:t>性向測驗：了解</a:t>
            </a:r>
            <a:r>
              <a:rPr lang="zh-TW" altLang="en-US" dirty="0" smtClean="0">
                <a:solidFill>
                  <a:schemeClr val="accent6">
                    <a:lumMod val="10000"/>
                  </a:schemeClr>
                </a:solidFill>
              </a:rPr>
              <a:t>潛在能力；正式測驗、最大表現測驗</a:t>
            </a:r>
            <a:endParaRPr lang="en-US" altLang="zh-TW" dirty="0" smtClean="0">
              <a:solidFill>
                <a:schemeClr val="accent6">
                  <a:lumMod val="10000"/>
                </a:schemeClr>
              </a:solidFill>
            </a:endParaRPr>
          </a:p>
          <a:p>
            <a:r>
              <a:rPr lang="zh-TW" altLang="en-US" dirty="0" smtClean="0">
                <a:solidFill>
                  <a:schemeClr val="accent6">
                    <a:lumMod val="10000"/>
                  </a:schemeClr>
                </a:solidFill>
              </a:rPr>
              <a:t>興趣測驗：了解個人的喜好與興趣；正式測驗、典型表現</a:t>
            </a:r>
            <a:endParaRPr lang="en-US" altLang="zh-TW" dirty="0" smtClean="0">
              <a:solidFill>
                <a:schemeClr val="accent6">
                  <a:lumMod val="10000"/>
                </a:schemeClr>
              </a:solidFill>
            </a:endParaRPr>
          </a:p>
          <a:p>
            <a:pPr lvl="1"/>
            <a:r>
              <a:rPr lang="zh-TW" altLang="en-US" dirty="0" smtClean="0">
                <a:solidFill>
                  <a:schemeClr val="accent6">
                    <a:lumMod val="10000"/>
                  </a:schemeClr>
                </a:solidFill>
              </a:rPr>
              <a:t>皆符合生涯類型論觀點：人與職業間的適配</a:t>
            </a:r>
            <a:endParaRPr lang="en-US" altLang="zh-TW" dirty="0" smtClean="0">
              <a:solidFill>
                <a:schemeClr val="accent6">
                  <a:lumMod val="10000"/>
                </a:schemeClr>
              </a:solidFill>
            </a:endParaRPr>
          </a:p>
          <a:p>
            <a:pPr lvl="1"/>
            <a:endParaRPr lang="en-US" altLang="zh-TW" dirty="0" smtClean="0"/>
          </a:p>
          <a:p>
            <a:endParaRPr lang="en-US" altLang="zh-TW" dirty="0" smtClean="0"/>
          </a:p>
          <a:p>
            <a:endParaRPr lang="zh-TW"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測驗的解釋過程：準備</a:t>
            </a:r>
            <a:endParaRPr lang="zh-TW" altLang="en-US" dirty="0"/>
          </a:p>
        </p:txBody>
      </p:sp>
      <p:sp>
        <p:nvSpPr>
          <p:cNvPr id="3" name="內容版面配置區 2"/>
          <p:cNvSpPr>
            <a:spLocks noGrp="1"/>
          </p:cNvSpPr>
          <p:nvPr>
            <p:ph idx="1"/>
          </p:nvPr>
        </p:nvSpPr>
        <p:spPr/>
        <p:txBody>
          <a:bodyPr/>
          <a:lstStyle/>
          <a:p>
            <a:r>
              <a:rPr lang="zh-TW" altLang="en-US" dirty="0" smtClean="0">
                <a:solidFill>
                  <a:schemeClr val="accent6">
                    <a:lumMod val="10000"/>
                  </a:schemeClr>
                </a:solidFill>
              </a:rPr>
              <a:t>使用一份測驗之前，自己先做一遍</a:t>
            </a:r>
            <a:endParaRPr lang="en-US" altLang="zh-TW" dirty="0" smtClean="0">
              <a:solidFill>
                <a:schemeClr val="accent6">
                  <a:lumMod val="10000"/>
                </a:schemeClr>
              </a:solidFill>
            </a:endParaRPr>
          </a:p>
          <a:p>
            <a:r>
              <a:rPr lang="zh-TW" altLang="en-US" dirty="0">
                <a:solidFill>
                  <a:schemeClr val="accent6">
                    <a:lumMod val="10000"/>
                  </a:schemeClr>
                </a:solidFill>
              </a:rPr>
              <a:t>詳細的閱讀測驗指導</a:t>
            </a:r>
            <a:r>
              <a:rPr lang="zh-TW" altLang="en-US" dirty="0" smtClean="0">
                <a:solidFill>
                  <a:schemeClr val="accent6">
                    <a:lumMod val="10000"/>
                  </a:schemeClr>
                </a:solidFill>
              </a:rPr>
              <a:t>手冊</a:t>
            </a:r>
            <a:endParaRPr lang="en-US" altLang="zh-TW" dirty="0" smtClean="0">
              <a:solidFill>
                <a:schemeClr val="accent6">
                  <a:lumMod val="10000"/>
                </a:schemeClr>
              </a:solidFill>
            </a:endParaRPr>
          </a:p>
          <a:p>
            <a:pPr lvl="1"/>
            <a:r>
              <a:rPr lang="zh-TW" altLang="en-US" dirty="0">
                <a:solidFill>
                  <a:schemeClr val="accent6">
                    <a:lumMod val="10000"/>
                  </a:schemeClr>
                </a:solidFill>
              </a:rPr>
              <a:t>標準化的施測程序</a:t>
            </a:r>
            <a:endParaRPr lang="en-US" altLang="zh-TW" dirty="0" smtClean="0">
              <a:solidFill>
                <a:schemeClr val="accent6">
                  <a:lumMod val="10000"/>
                </a:schemeClr>
              </a:solidFill>
            </a:endParaRPr>
          </a:p>
          <a:p>
            <a:r>
              <a:rPr lang="zh-TW" altLang="en-US" dirty="0">
                <a:solidFill>
                  <a:schemeClr val="accent6">
                    <a:lumMod val="10000"/>
                  </a:schemeClr>
                </a:solidFill>
              </a:rPr>
              <a:t>詳細參考專家的</a:t>
            </a:r>
            <a:r>
              <a:rPr lang="zh-TW" altLang="en-US" dirty="0" smtClean="0">
                <a:solidFill>
                  <a:schemeClr val="accent6">
                    <a:lumMod val="10000"/>
                  </a:schemeClr>
                </a:solidFill>
              </a:rPr>
              <a:t>評論</a:t>
            </a:r>
            <a:endParaRPr lang="en-US" altLang="zh-TW" dirty="0" smtClean="0">
              <a:solidFill>
                <a:schemeClr val="accent6">
                  <a:lumMod val="10000"/>
                </a:schemeClr>
              </a:solidFill>
            </a:endParaRPr>
          </a:p>
          <a:p>
            <a:r>
              <a:rPr lang="zh-TW" altLang="en-US" dirty="0">
                <a:solidFill>
                  <a:schemeClr val="accent6">
                    <a:lumMod val="10000"/>
                  </a:schemeClr>
                </a:solidFill>
              </a:rPr>
              <a:t>統整相關的</a:t>
            </a:r>
            <a:r>
              <a:rPr lang="zh-TW" altLang="en-US" dirty="0" smtClean="0">
                <a:solidFill>
                  <a:schemeClr val="accent6">
                    <a:lumMod val="10000"/>
                  </a:schemeClr>
                </a:solidFill>
              </a:rPr>
              <a:t>資料</a:t>
            </a:r>
            <a:endParaRPr lang="en-US" altLang="zh-TW" dirty="0" smtClean="0">
              <a:solidFill>
                <a:schemeClr val="accent6">
                  <a:lumMod val="10000"/>
                </a:schemeClr>
              </a:solidFill>
            </a:endParaRPr>
          </a:p>
          <a:p>
            <a:r>
              <a:rPr lang="zh-TW" altLang="en-US" dirty="0">
                <a:solidFill>
                  <a:schemeClr val="accent6">
                    <a:lumMod val="10000"/>
                  </a:schemeClr>
                </a:solidFill>
              </a:rPr>
              <a:t>仔細</a:t>
            </a:r>
            <a:r>
              <a:rPr lang="zh-TW" altLang="en-US" dirty="0" smtClean="0">
                <a:solidFill>
                  <a:schemeClr val="accent6">
                    <a:lumMod val="10000"/>
                  </a:schemeClr>
                </a:solidFill>
              </a:rPr>
              <a:t>記錄施測過程中的特殊事項</a:t>
            </a:r>
            <a:endParaRPr lang="zh-TW" altLang="en-US" dirty="0">
              <a:solidFill>
                <a:schemeClr val="accent6">
                  <a:lumMod val="10000"/>
                </a:schemeClr>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賴氏人格測驗的解釋</a:t>
            </a:r>
            <a:endParaRPr lang="zh-TW" altLang="en-US" dirty="0"/>
          </a:p>
        </p:txBody>
      </p:sp>
      <p:sp>
        <p:nvSpPr>
          <p:cNvPr id="3" name="內容版面配置區 2"/>
          <p:cNvSpPr>
            <a:spLocks noGrp="1"/>
          </p:cNvSpPr>
          <p:nvPr>
            <p:ph idx="1"/>
          </p:nvPr>
        </p:nvSpPr>
        <p:spPr/>
        <p:txBody>
          <a:bodyPr/>
          <a:lstStyle/>
          <a:p>
            <a:r>
              <a:rPr lang="zh-TW" altLang="en-US" dirty="0" smtClean="0">
                <a:solidFill>
                  <a:schemeClr val="accent6">
                    <a:lumMod val="10000"/>
                  </a:schemeClr>
                </a:solidFill>
              </a:rPr>
              <a:t>國中階段施測的目的</a:t>
            </a:r>
            <a:endParaRPr lang="en-US" altLang="zh-TW" dirty="0" smtClean="0">
              <a:solidFill>
                <a:schemeClr val="accent6">
                  <a:lumMod val="10000"/>
                </a:schemeClr>
              </a:solidFill>
            </a:endParaRPr>
          </a:p>
          <a:p>
            <a:pPr lvl="1"/>
            <a:r>
              <a:rPr lang="zh-TW" altLang="en-US" dirty="0" smtClean="0">
                <a:solidFill>
                  <a:schemeClr val="accent6">
                    <a:lumMod val="10000"/>
                  </a:schemeClr>
                </a:solidFill>
              </a:rPr>
              <a:t>幫助學生自我認識</a:t>
            </a:r>
            <a:endParaRPr lang="en-US" altLang="zh-TW" dirty="0" smtClean="0">
              <a:solidFill>
                <a:schemeClr val="accent6">
                  <a:lumMod val="10000"/>
                </a:schemeClr>
              </a:solidFill>
            </a:endParaRPr>
          </a:p>
          <a:p>
            <a:pPr lvl="1"/>
            <a:r>
              <a:rPr lang="zh-TW" altLang="en-US" dirty="0" smtClean="0">
                <a:solidFill>
                  <a:schemeClr val="accent6">
                    <a:lumMod val="10000"/>
                  </a:schemeClr>
                </a:solidFill>
              </a:rPr>
              <a:t>幫助老師及早辨識危機學生</a:t>
            </a:r>
            <a:endParaRPr lang="en-US" altLang="zh-TW" dirty="0" smtClean="0">
              <a:solidFill>
                <a:schemeClr val="accent6">
                  <a:lumMod val="10000"/>
                </a:schemeClr>
              </a:solidFill>
            </a:endParaRPr>
          </a:p>
          <a:p>
            <a:pPr lvl="1"/>
            <a:r>
              <a:rPr lang="zh-TW" altLang="en-US" dirty="0" smtClean="0">
                <a:solidFill>
                  <a:schemeClr val="accent6">
                    <a:lumMod val="10000"/>
                  </a:schemeClr>
                </a:solidFill>
              </a:rPr>
              <a:t>作為未來職涯適應或生活適應輔導的依據</a:t>
            </a:r>
            <a:endParaRPr lang="zh-TW" altLang="en-US" dirty="0">
              <a:solidFill>
                <a:schemeClr val="accent6">
                  <a:lumMod val="10000"/>
                </a:schemeClr>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賴式人格量表的解釋</a:t>
            </a:r>
            <a:endParaRPr lang="zh-TW" altLang="en-US" dirty="0"/>
          </a:p>
        </p:txBody>
      </p:sp>
      <p:sp>
        <p:nvSpPr>
          <p:cNvPr id="3" name="內容版面配置區 2"/>
          <p:cNvSpPr>
            <a:spLocks noGrp="1"/>
          </p:cNvSpPr>
          <p:nvPr>
            <p:ph idx="1"/>
          </p:nvPr>
        </p:nvSpPr>
        <p:spPr/>
        <p:txBody>
          <a:bodyPr/>
          <a:lstStyle/>
          <a:p>
            <a:r>
              <a:rPr lang="zh-TW" altLang="en-US" dirty="0" smtClean="0">
                <a:solidFill>
                  <a:schemeClr val="accent6">
                    <a:lumMod val="10000"/>
                  </a:schemeClr>
                </a:solidFill>
              </a:rPr>
              <a:t>個別解釋較為適合</a:t>
            </a:r>
            <a:endParaRPr lang="en-US" altLang="zh-TW" dirty="0" smtClean="0">
              <a:solidFill>
                <a:schemeClr val="accent6">
                  <a:lumMod val="10000"/>
                </a:schemeClr>
              </a:solidFill>
            </a:endParaRPr>
          </a:p>
          <a:p>
            <a:r>
              <a:rPr lang="zh-TW" altLang="en-US" dirty="0" smtClean="0">
                <a:solidFill>
                  <a:schemeClr val="accent6">
                    <a:lumMod val="10000"/>
                  </a:schemeClr>
                </a:solidFill>
              </a:rPr>
              <a:t>解釋的順序</a:t>
            </a:r>
            <a:endParaRPr lang="en-US" altLang="zh-TW" dirty="0" smtClean="0">
              <a:solidFill>
                <a:schemeClr val="accent6">
                  <a:lumMod val="10000"/>
                </a:schemeClr>
              </a:solidFill>
            </a:endParaRPr>
          </a:p>
          <a:p>
            <a:pPr lvl="1">
              <a:buNone/>
            </a:pPr>
            <a:r>
              <a:rPr lang="en-US" altLang="zh-TW" dirty="0" smtClean="0">
                <a:solidFill>
                  <a:schemeClr val="accent6">
                    <a:lumMod val="10000"/>
                  </a:schemeClr>
                </a:solidFill>
              </a:rPr>
              <a:t>1.</a:t>
            </a:r>
            <a:r>
              <a:rPr lang="zh-TW" altLang="en-US" dirty="0" smtClean="0">
                <a:solidFill>
                  <a:schemeClr val="accent6">
                    <a:lumMod val="10000"/>
                  </a:schemeClr>
                </a:solidFill>
              </a:rPr>
              <a:t>量表的解釋：</a:t>
            </a:r>
            <a:r>
              <a:rPr lang="en-US" altLang="zh-TW" dirty="0" smtClean="0">
                <a:solidFill>
                  <a:schemeClr val="accent6">
                    <a:lumMod val="10000"/>
                  </a:schemeClr>
                </a:solidFill>
              </a:rPr>
              <a:t>15</a:t>
            </a:r>
            <a:r>
              <a:rPr lang="zh-TW" altLang="en-US" dirty="0" smtClean="0">
                <a:solidFill>
                  <a:schemeClr val="accent6">
                    <a:lumMod val="10000"/>
                  </a:schemeClr>
                </a:solidFill>
              </a:rPr>
              <a:t>個量表中，等級程度愈高</a:t>
            </a:r>
            <a:r>
              <a:rPr lang="en-US" altLang="zh-TW" dirty="0" smtClean="0">
                <a:solidFill>
                  <a:schemeClr val="accent6">
                    <a:lumMod val="10000"/>
                  </a:schemeClr>
                </a:solidFill>
              </a:rPr>
              <a:t>(5)</a:t>
            </a:r>
            <a:r>
              <a:rPr lang="zh-TW" altLang="en-US" dirty="0" smtClean="0">
                <a:solidFill>
                  <a:schemeClr val="accent6">
                    <a:lumMod val="10000"/>
                  </a:schemeClr>
                </a:solidFill>
              </a:rPr>
              <a:t>，表表示該特質趨於高或強，等級愈低</a:t>
            </a:r>
            <a:r>
              <a:rPr lang="en-US" altLang="zh-TW" dirty="0" smtClean="0">
                <a:solidFill>
                  <a:schemeClr val="accent6">
                    <a:lumMod val="10000"/>
                  </a:schemeClr>
                </a:solidFill>
              </a:rPr>
              <a:t>(1)</a:t>
            </a:r>
            <a:r>
              <a:rPr lang="zh-TW" altLang="en-US" dirty="0" smtClean="0">
                <a:solidFill>
                  <a:schemeClr val="accent6">
                    <a:lumMod val="10000"/>
                  </a:schemeClr>
                </a:solidFill>
              </a:rPr>
              <a:t>，表示該特質趨於低或弱。</a:t>
            </a:r>
            <a:endParaRPr lang="en-US" altLang="zh-TW" dirty="0" smtClean="0">
              <a:solidFill>
                <a:schemeClr val="accent6">
                  <a:lumMod val="10000"/>
                </a:schemeClr>
              </a:solidFill>
            </a:endParaRPr>
          </a:p>
          <a:p>
            <a:pPr lvl="1">
              <a:buNone/>
            </a:pPr>
            <a:r>
              <a:rPr lang="en-US" altLang="zh-TW" dirty="0" smtClean="0">
                <a:solidFill>
                  <a:schemeClr val="accent6">
                    <a:lumMod val="10000"/>
                  </a:schemeClr>
                </a:solidFill>
              </a:rPr>
              <a:t>2.</a:t>
            </a:r>
            <a:r>
              <a:rPr lang="zh-TW" altLang="en-US" dirty="0" smtClean="0">
                <a:solidFill>
                  <a:schemeClr val="accent6">
                    <a:lumMod val="10000"/>
                  </a:schemeClr>
                </a:solidFill>
              </a:rPr>
              <a:t>因素的解釋：由</a:t>
            </a:r>
            <a:r>
              <a:rPr lang="en-US" altLang="zh-TW" dirty="0" smtClean="0">
                <a:solidFill>
                  <a:schemeClr val="accent6">
                    <a:lumMod val="10000"/>
                  </a:schemeClr>
                </a:solidFill>
              </a:rPr>
              <a:t>14</a:t>
            </a:r>
            <a:r>
              <a:rPr lang="zh-TW" altLang="en-US" dirty="0" smtClean="0">
                <a:solidFill>
                  <a:schemeClr val="accent6">
                    <a:lumMod val="10000"/>
                  </a:schemeClr>
                </a:solidFill>
              </a:rPr>
              <a:t>個量表構成</a:t>
            </a:r>
            <a:r>
              <a:rPr lang="en-US" altLang="zh-TW" dirty="0" smtClean="0">
                <a:solidFill>
                  <a:schemeClr val="accent6">
                    <a:lumMod val="10000"/>
                  </a:schemeClr>
                </a:solidFill>
              </a:rPr>
              <a:t>4</a:t>
            </a:r>
            <a:r>
              <a:rPr lang="zh-TW" altLang="en-US" dirty="0" smtClean="0">
                <a:solidFill>
                  <a:schemeClr val="accent6">
                    <a:lumMod val="10000"/>
                  </a:schemeClr>
                </a:solidFill>
              </a:rPr>
              <a:t>種人格因素，分別是內外向、情緒穩定與否、心理健康與否以及社會適應與否。</a:t>
            </a:r>
            <a:endParaRPr lang="en-US" altLang="zh-TW" dirty="0" smtClean="0">
              <a:solidFill>
                <a:schemeClr val="accent6">
                  <a:lumMod val="10000"/>
                </a:schemeClr>
              </a:solidFill>
            </a:endParaRPr>
          </a:p>
          <a:p>
            <a:pPr lvl="1">
              <a:buNone/>
            </a:pPr>
            <a:r>
              <a:rPr lang="en-US" altLang="zh-TW" dirty="0" smtClean="0">
                <a:solidFill>
                  <a:schemeClr val="accent6">
                    <a:lumMod val="10000"/>
                  </a:schemeClr>
                </a:solidFill>
              </a:rPr>
              <a:t>3.</a:t>
            </a:r>
            <a:r>
              <a:rPr lang="zh-TW" altLang="en-US" dirty="0" smtClean="0">
                <a:solidFill>
                  <a:schemeClr val="accent6">
                    <a:lumMod val="10000"/>
                  </a:schemeClr>
                </a:solidFill>
              </a:rPr>
              <a:t>類型的解釋：按其分數所在位置，可以分為</a:t>
            </a:r>
            <a:r>
              <a:rPr lang="en-US" altLang="zh-TW" dirty="0" smtClean="0">
                <a:solidFill>
                  <a:schemeClr val="accent6">
                    <a:lumMod val="10000"/>
                  </a:schemeClr>
                </a:solidFill>
              </a:rPr>
              <a:t>10</a:t>
            </a:r>
            <a:r>
              <a:rPr lang="zh-TW" altLang="en-US" dirty="0" smtClean="0">
                <a:solidFill>
                  <a:schemeClr val="accent6">
                    <a:lumMod val="10000"/>
                  </a:schemeClr>
                </a:solidFill>
              </a:rPr>
              <a:t>種不同人格類型。</a:t>
            </a:r>
            <a:endParaRPr lang="en-US" altLang="zh-TW" dirty="0" smtClean="0">
              <a:solidFill>
                <a:schemeClr val="accent6">
                  <a:lumMod val="10000"/>
                </a:schemeClr>
              </a:solidFill>
            </a:endParaRPr>
          </a:p>
          <a:p>
            <a:pPr lvl="1">
              <a:buNone/>
            </a:pPr>
            <a:endParaRPr lang="zh-TW"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輔導老師背後應理解的事</a:t>
            </a:r>
            <a:endParaRPr lang="zh-TW" altLang="en-US" dirty="0"/>
          </a:p>
        </p:txBody>
      </p:sp>
      <p:sp>
        <p:nvSpPr>
          <p:cNvPr id="3" name="內容版面配置區 2"/>
          <p:cNvSpPr>
            <a:spLocks noGrp="1"/>
          </p:cNvSpPr>
          <p:nvPr>
            <p:ph idx="1"/>
          </p:nvPr>
        </p:nvSpPr>
        <p:spPr/>
        <p:txBody>
          <a:bodyPr/>
          <a:lstStyle/>
          <a:p>
            <a:r>
              <a:rPr lang="zh-TW" altLang="en-US" dirty="0" smtClean="0">
                <a:solidFill>
                  <a:schemeClr val="accent6">
                    <a:lumMod val="10000"/>
                  </a:schemeClr>
                </a:solidFill>
              </a:rPr>
              <a:t>甚麼與生涯選擇最有關連</a:t>
            </a:r>
            <a:r>
              <a:rPr lang="en-US" altLang="zh-TW" dirty="0" smtClean="0">
                <a:solidFill>
                  <a:schemeClr val="accent6">
                    <a:lumMod val="10000"/>
                  </a:schemeClr>
                </a:solidFill>
              </a:rPr>
              <a:t>?</a:t>
            </a:r>
          </a:p>
          <a:p>
            <a:r>
              <a:rPr lang="zh-TW" altLang="en-US" dirty="0" smtClean="0">
                <a:solidFill>
                  <a:schemeClr val="accent6">
                    <a:lumMod val="10000"/>
                  </a:schemeClr>
                </a:solidFill>
              </a:rPr>
              <a:t>如何辨識學生的生涯或生活適應</a:t>
            </a:r>
            <a:r>
              <a:rPr lang="en-US" altLang="zh-TW" dirty="0" smtClean="0">
                <a:solidFill>
                  <a:schemeClr val="accent6">
                    <a:lumMod val="10000"/>
                  </a:schemeClr>
                </a:solidFill>
              </a:rPr>
              <a:t>?</a:t>
            </a:r>
          </a:p>
          <a:p>
            <a:r>
              <a:rPr lang="zh-TW" altLang="en-US" dirty="0" smtClean="0">
                <a:solidFill>
                  <a:schemeClr val="accent6">
                    <a:lumMod val="10000"/>
                  </a:schemeClr>
                </a:solidFill>
              </a:rPr>
              <a:t>量表、因素與類型</a:t>
            </a:r>
            <a:endParaRPr lang="en-US" altLang="zh-TW" dirty="0" smtClean="0">
              <a:solidFill>
                <a:schemeClr val="accent6">
                  <a:lumMod val="10000"/>
                </a:schemeClr>
              </a:solidFill>
            </a:endParaRPr>
          </a:p>
          <a:p>
            <a:r>
              <a:rPr lang="zh-TW" altLang="en-US" dirty="0" smtClean="0">
                <a:solidFill>
                  <a:schemeClr val="accent6">
                    <a:lumMod val="10000"/>
                  </a:schemeClr>
                </a:solidFill>
              </a:rPr>
              <a:t>可與興趣量表結果一起統整評估</a:t>
            </a:r>
            <a:endParaRPr lang="en-US" altLang="zh-TW" dirty="0" smtClean="0">
              <a:solidFill>
                <a:schemeClr val="accent6">
                  <a:lumMod val="10000"/>
                </a:schemeClr>
              </a:solidFill>
            </a:endParaRPr>
          </a:p>
          <a:p>
            <a:pPr lvl="1"/>
            <a:r>
              <a:rPr lang="zh-TW" altLang="en-US" dirty="0" smtClean="0">
                <a:solidFill>
                  <a:schemeClr val="accent6">
                    <a:lumMod val="10000"/>
                  </a:schemeClr>
                </a:solidFill>
              </a:rPr>
              <a:t>例如內外向性</a:t>
            </a:r>
            <a:endParaRPr lang="en-US" altLang="zh-TW" dirty="0" smtClean="0">
              <a:solidFill>
                <a:schemeClr val="accent6">
                  <a:lumMod val="10000"/>
                </a:schemeClr>
              </a:solidFill>
            </a:endParaRPr>
          </a:p>
          <a:p>
            <a:pPr lvl="1"/>
            <a:r>
              <a:rPr lang="zh-TW" altLang="en-US" dirty="0" smtClean="0">
                <a:solidFill>
                  <a:schemeClr val="accent6">
                    <a:lumMod val="10000"/>
                  </a:schemeClr>
                </a:solidFill>
              </a:rPr>
              <a:t>情緒的穩定性</a:t>
            </a:r>
            <a:endParaRPr lang="en-US" altLang="zh-TW" dirty="0" smtClean="0">
              <a:solidFill>
                <a:schemeClr val="accent6">
                  <a:lumMod val="10000"/>
                </a:schemeClr>
              </a:solidFill>
            </a:endParaRPr>
          </a:p>
          <a:p>
            <a:endParaRPr lang="zh-TW"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多向度性向測驗</a:t>
            </a:r>
            <a:endParaRPr lang="zh-TW" altLang="en-US" dirty="0"/>
          </a:p>
        </p:txBody>
      </p:sp>
      <p:sp>
        <p:nvSpPr>
          <p:cNvPr id="3" name="內容版面配置區 2"/>
          <p:cNvSpPr>
            <a:spLocks noGrp="1"/>
          </p:cNvSpPr>
          <p:nvPr>
            <p:ph idx="1"/>
          </p:nvPr>
        </p:nvSpPr>
        <p:spPr/>
        <p:txBody>
          <a:bodyPr/>
          <a:lstStyle/>
          <a:p>
            <a:r>
              <a:rPr lang="zh-TW" altLang="en-US" dirty="0" smtClean="0">
                <a:solidFill>
                  <a:schemeClr val="accent6">
                    <a:lumMod val="10000"/>
                  </a:schemeClr>
                </a:solidFill>
              </a:rPr>
              <a:t>為什麼要進行此測驗呢</a:t>
            </a:r>
            <a:r>
              <a:rPr lang="en-US" altLang="zh-TW" dirty="0" smtClean="0">
                <a:solidFill>
                  <a:schemeClr val="accent6">
                    <a:lumMod val="10000"/>
                  </a:schemeClr>
                </a:solidFill>
              </a:rPr>
              <a:t>?</a:t>
            </a:r>
          </a:p>
          <a:p>
            <a:r>
              <a:rPr lang="zh-TW" altLang="en-US" dirty="0" smtClean="0">
                <a:solidFill>
                  <a:schemeClr val="accent6">
                    <a:lumMod val="10000"/>
                  </a:schemeClr>
                </a:solidFill>
              </a:rPr>
              <a:t>學校通常如何運用這個測驗的結果呢</a:t>
            </a:r>
            <a:r>
              <a:rPr lang="en-US" altLang="zh-TW" dirty="0" smtClean="0">
                <a:solidFill>
                  <a:schemeClr val="accent6">
                    <a:lumMod val="10000"/>
                  </a:schemeClr>
                </a:solidFill>
              </a:rPr>
              <a:t>?</a:t>
            </a:r>
          </a:p>
          <a:p>
            <a:pPr>
              <a:buNone/>
            </a:pPr>
            <a:endParaRPr lang="zh-TW" altLang="en-US" dirty="0">
              <a:solidFill>
                <a:schemeClr val="accent6">
                  <a:lumMod val="10000"/>
                </a:schemeClr>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多向度性向測驗</a:t>
            </a:r>
            <a:endParaRPr lang="zh-TW" altLang="en-US" dirty="0"/>
          </a:p>
        </p:txBody>
      </p:sp>
      <p:sp>
        <p:nvSpPr>
          <p:cNvPr id="3" name="內容版面配置區 2"/>
          <p:cNvSpPr>
            <a:spLocks noGrp="1"/>
          </p:cNvSpPr>
          <p:nvPr>
            <p:ph idx="1"/>
          </p:nvPr>
        </p:nvSpPr>
        <p:spPr/>
        <p:txBody>
          <a:bodyPr/>
          <a:lstStyle/>
          <a:p>
            <a:r>
              <a:rPr lang="zh-TW" altLang="en-US" dirty="0" smtClean="0">
                <a:solidFill>
                  <a:schemeClr val="accent6">
                    <a:lumMod val="10000"/>
                  </a:schemeClr>
                </a:solidFill>
              </a:rPr>
              <a:t>易與智力、表現等聯想在一起，也容易有標籤作用</a:t>
            </a:r>
            <a:endParaRPr lang="en-US" altLang="zh-TW" dirty="0" smtClean="0">
              <a:solidFill>
                <a:schemeClr val="accent6">
                  <a:lumMod val="10000"/>
                </a:schemeClr>
              </a:solidFill>
            </a:endParaRPr>
          </a:p>
          <a:p>
            <a:r>
              <a:rPr lang="zh-TW" altLang="en-US" dirty="0" smtClean="0">
                <a:solidFill>
                  <a:schemeClr val="accent6">
                    <a:lumMod val="10000"/>
                  </a:schemeClr>
                </a:solidFill>
              </a:rPr>
              <a:t>注意保密和隱私</a:t>
            </a:r>
            <a:endParaRPr lang="en-US" altLang="zh-TW" dirty="0" smtClean="0">
              <a:solidFill>
                <a:schemeClr val="accent6">
                  <a:lumMod val="10000"/>
                </a:schemeClr>
              </a:solidFill>
            </a:endParaRPr>
          </a:p>
          <a:p>
            <a:r>
              <a:rPr lang="zh-TW" altLang="en-US" dirty="0" smtClean="0">
                <a:solidFill>
                  <a:schemeClr val="accent6">
                    <a:lumMod val="10000"/>
                  </a:schemeClr>
                </a:solidFill>
              </a:rPr>
              <a:t>正向的態度</a:t>
            </a:r>
            <a:endParaRPr lang="en-US" altLang="zh-TW" dirty="0" smtClean="0">
              <a:solidFill>
                <a:schemeClr val="accent6">
                  <a:lumMod val="10000"/>
                </a:schemeClr>
              </a:solidFill>
            </a:endParaRPr>
          </a:p>
          <a:p>
            <a:r>
              <a:rPr lang="zh-TW" altLang="en-US" dirty="0" smtClean="0">
                <a:solidFill>
                  <a:schemeClr val="accent6">
                    <a:lumMod val="10000"/>
                  </a:schemeClr>
                </a:solidFill>
              </a:rPr>
              <a:t>勿過於絕對</a:t>
            </a:r>
            <a:endParaRPr lang="zh-TW" altLang="en-US" dirty="0">
              <a:solidFill>
                <a:schemeClr val="accent6">
                  <a:lumMod val="10000"/>
                </a:schemeClr>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多向度性向測驗</a:t>
            </a:r>
            <a:endParaRPr lang="zh-TW" altLang="en-US" dirty="0"/>
          </a:p>
        </p:txBody>
      </p:sp>
      <p:sp>
        <p:nvSpPr>
          <p:cNvPr id="3" name="內容版面配置區 2"/>
          <p:cNvSpPr>
            <a:spLocks noGrp="1"/>
          </p:cNvSpPr>
          <p:nvPr>
            <p:ph idx="1"/>
          </p:nvPr>
        </p:nvSpPr>
        <p:spPr/>
        <p:txBody>
          <a:bodyPr/>
          <a:lstStyle/>
          <a:p>
            <a:r>
              <a:rPr lang="zh-TW" altLang="en-US" dirty="0" smtClean="0">
                <a:solidFill>
                  <a:schemeClr val="accent6">
                    <a:lumMod val="10000"/>
                  </a:schemeClr>
                </a:solidFill>
              </a:rPr>
              <a:t>解釋測驗的步驟</a:t>
            </a:r>
            <a:endParaRPr lang="en-US" altLang="zh-TW" dirty="0" smtClean="0">
              <a:solidFill>
                <a:schemeClr val="accent6">
                  <a:lumMod val="10000"/>
                </a:schemeClr>
              </a:solidFill>
            </a:endParaRPr>
          </a:p>
          <a:p>
            <a:pPr lvl="1"/>
            <a:r>
              <a:rPr lang="zh-TW" altLang="en-US" dirty="0" smtClean="0">
                <a:solidFill>
                  <a:schemeClr val="accent6">
                    <a:lumMod val="10000"/>
                  </a:schemeClr>
                </a:solidFill>
              </a:rPr>
              <a:t>逐一解釋各分測驗的分數意義，並向個案或學生或導師說明每個分測驗所測量的能力，以及與相關職業所需能力之關連</a:t>
            </a:r>
            <a:endParaRPr lang="en-US" altLang="zh-TW" dirty="0" smtClean="0">
              <a:solidFill>
                <a:schemeClr val="accent6">
                  <a:lumMod val="10000"/>
                </a:schemeClr>
              </a:solidFill>
            </a:endParaRPr>
          </a:p>
          <a:p>
            <a:pPr lvl="1"/>
            <a:r>
              <a:rPr lang="zh-TW" altLang="en-US" dirty="0" smtClean="0">
                <a:solidFill>
                  <a:schemeClr val="accent6">
                    <a:lumMod val="10000"/>
                  </a:schemeClr>
                </a:solidFill>
              </a:rPr>
              <a:t>原始分數、百分等級、標準九及標準分數，原始分數無須解釋，經過換算得出其他三個分數</a:t>
            </a:r>
            <a:endParaRPr lang="en-US" altLang="zh-TW" dirty="0" smtClean="0">
              <a:solidFill>
                <a:schemeClr val="accent6">
                  <a:lumMod val="10000"/>
                </a:schemeClr>
              </a:solidFill>
            </a:endParaRPr>
          </a:p>
          <a:p>
            <a:pPr lvl="1"/>
            <a:r>
              <a:rPr lang="zh-TW" altLang="en-US" dirty="0" smtClean="0">
                <a:solidFill>
                  <a:srgbClr val="C00000"/>
                </a:solidFill>
              </a:rPr>
              <a:t>先跟團體比較</a:t>
            </a:r>
            <a:r>
              <a:rPr lang="zh-TW" altLang="en-US" dirty="0" smtClean="0">
                <a:solidFill>
                  <a:schemeClr val="accent6">
                    <a:lumMod val="10000"/>
                  </a:schemeClr>
                </a:solidFill>
              </a:rPr>
              <a:t>，包括說明標準分數之範圍，百分等級及標準九*百分等級的意義</a:t>
            </a:r>
            <a:endParaRPr lang="en-US" altLang="zh-TW" dirty="0" smtClean="0">
              <a:solidFill>
                <a:schemeClr val="accent6">
                  <a:lumMod val="10000"/>
                </a:schemeClr>
              </a:solidFill>
            </a:endParaRPr>
          </a:p>
          <a:p>
            <a:pPr lvl="1"/>
            <a:r>
              <a:rPr lang="zh-TW" altLang="en-US" dirty="0" smtClean="0">
                <a:solidFill>
                  <a:srgbClr val="C00000"/>
                </a:solidFill>
              </a:rPr>
              <a:t>再跟自己比較</a:t>
            </a:r>
            <a:r>
              <a:rPr lang="zh-TW" altLang="en-US" dirty="0" smtClean="0">
                <a:solidFill>
                  <a:schemeClr val="accent6">
                    <a:lumMod val="10000"/>
                  </a:schemeClr>
                </a:solidFill>
              </a:rPr>
              <a:t>：側面圖中，哪些能力較為突出</a:t>
            </a:r>
            <a:r>
              <a:rPr lang="en-US" altLang="zh-TW" dirty="0" smtClean="0">
                <a:solidFill>
                  <a:schemeClr val="accent6">
                    <a:lumMod val="10000"/>
                  </a:schemeClr>
                </a:solidFill>
              </a:rPr>
              <a:t>?</a:t>
            </a:r>
            <a:endParaRPr lang="zh-TW" altLang="en-US" dirty="0">
              <a:solidFill>
                <a:schemeClr val="accent6">
                  <a:lumMod val="10000"/>
                </a:schemeClr>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多向度性向測驗</a:t>
            </a:r>
            <a:endParaRPr lang="zh-TW" altLang="en-US" dirty="0"/>
          </a:p>
        </p:txBody>
      </p:sp>
      <p:sp>
        <p:nvSpPr>
          <p:cNvPr id="3" name="內容版面配置區 2"/>
          <p:cNvSpPr>
            <a:spLocks noGrp="1"/>
          </p:cNvSpPr>
          <p:nvPr>
            <p:ph idx="1"/>
          </p:nvPr>
        </p:nvSpPr>
        <p:spPr/>
        <p:txBody>
          <a:bodyPr/>
          <a:lstStyle/>
          <a:p>
            <a:r>
              <a:rPr lang="zh-TW" altLang="en-US" dirty="0" smtClean="0">
                <a:solidFill>
                  <a:schemeClr val="accent6">
                    <a:lumMod val="10000"/>
                  </a:schemeClr>
                </a:solidFill>
              </a:rPr>
              <a:t>性向測驗的分數：</a:t>
            </a:r>
            <a:endParaRPr lang="en-US" altLang="zh-TW" dirty="0" smtClean="0">
              <a:solidFill>
                <a:schemeClr val="accent6">
                  <a:lumMod val="10000"/>
                </a:schemeClr>
              </a:solidFill>
            </a:endParaRPr>
          </a:p>
          <a:p>
            <a:pPr lvl="1"/>
            <a:r>
              <a:rPr lang="zh-TW" altLang="en-US" dirty="0" smtClean="0">
                <a:solidFill>
                  <a:schemeClr val="accent6">
                    <a:lumMod val="10000"/>
                  </a:schemeClr>
                </a:solidFill>
              </a:rPr>
              <a:t>可和學業表現一起了解</a:t>
            </a:r>
            <a:endParaRPr lang="en-US" altLang="zh-TW" dirty="0" smtClean="0">
              <a:solidFill>
                <a:schemeClr val="accent6">
                  <a:lumMod val="10000"/>
                </a:schemeClr>
              </a:solidFill>
            </a:endParaRPr>
          </a:p>
          <a:p>
            <a:pPr lvl="1"/>
            <a:r>
              <a:rPr lang="zh-TW" altLang="en-US" dirty="0" smtClean="0">
                <a:solidFill>
                  <a:schemeClr val="accent6">
                    <a:lumMod val="10000"/>
                  </a:schemeClr>
                </a:solidFill>
              </a:rPr>
              <a:t>高能力、低表現：</a:t>
            </a:r>
            <a:endParaRPr lang="en-US" altLang="zh-TW" dirty="0" smtClean="0">
              <a:solidFill>
                <a:schemeClr val="accent6">
                  <a:lumMod val="10000"/>
                </a:schemeClr>
              </a:solidFill>
            </a:endParaRPr>
          </a:p>
          <a:p>
            <a:pPr lvl="1"/>
            <a:r>
              <a:rPr lang="zh-TW" altLang="en-US" dirty="0" smtClean="0">
                <a:solidFill>
                  <a:schemeClr val="accent6">
                    <a:lumMod val="10000"/>
                  </a:schemeClr>
                </a:solidFill>
              </a:rPr>
              <a:t>低能力、高表現：</a:t>
            </a:r>
            <a:endParaRPr lang="en-US" altLang="zh-TW" dirty="0" smtClean="0">
              <a:solidFill>
                <a:schemeClr val="accent6">
                  <a:lumMod val="10000"/>
                </a:schemeClr>
              </a:solidFill>
            </a:endParaRPr>
          </a:p>
          <a:p>
            <a:pPr lvl="1"/>
            <a:r>
              <a:rPr lang="zh-TW" altLang="en-US" dirty="0" smtClean="0">
                <a:solidFill>
                  <a:schemeClr val="accent6">
                    <a:lumMod val="10000"/>
                  </a:schemeClr>
                </a:solidFill>
              </a:rPr>
              <a:t>低能力、低表現：</a:t>
            </a:r>
            <a:endParaRPr lang="en-US" altLang="zh-TW" dirty="0" smtClean="0">
              <a:solidFill>
                <a:schemeClr val="accent6">
                  <a:lumMod val="10000"/>
                </a:schemeClr>
              </a:solidFill>
            </a:endParaRPr>
          </a:p>
          <a:p>
            <a:pPr lvl="1"/>
            <a:endParaRPr lang="zh-TW" alt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其他應與學生一起討論的</a:t>
            </a:r>
            <a:endParaRPr lang="zh-TW" altLang="en-US" dirty="0"/>
          </a:p>
        </p:txBody>
      </p:sp>
      <p:sp>
        <p:nvSpPr>
          <p:cNvPr id="3" name="內容版面配置區 2"/>
          <p:cNvSpPr>
            <a:spLocks noGrp="1"/>
          </p:cNvSpPr>
          <p:nvPr>
            <p:ph idx="1"/>
          </p:nvPr>
        </p:nvSpPr>
        <p:spPr/>
        <p:txBody>
          <a:bodyPr/>
          <a:lstStyle/>
          <a:p>
            <a:pPr lvl="1"/>
            <a:r>
              <a:rPr lang="zh-TW" altLang="en-US" dirty="0" smtClean="0">
                <a:solidFill>
                  <a:schemeClr val="accent6">
                    <a:lumMod val="10000"/>
                  </a:schemeClr>
                </a:solidFill>
              </a:rPr>
              <a:t>未來理想的職業或科系中，需要哪些能力</a:t>
            </a:r>
            <a:r>
              <a:rPr lang="en-US" altLang="zh-TW" dirty="0" smtClean="0">
                <a:solidFill>
                  <a:schemeClr val="accent6">
                    <a:lumMod val="10000"/>
                  </a:schemeClr>
                </a:solidFill>
              </a:rPr>
              <a:t>?</a:t>
            </a:r>
          </a:p>
          <a:p>
            <a:pPr lvl="1"/>
            <a:r>
              <a:rPr lang="zh-TW" altLang="en-US" dirty="0" smtClean="0">
                <a:solidFill>
                  <a:schemeClr val="accent6">
                    <a:lumMod val="10000"/>
                  </a:schemeClr>
                </a:solidFill>
              </a:rPr>
              <a:t>雖然你的能力對念甚麼科系非常能夠勝任，但是還是須考量你對該選擇的興趣和想法</a:t>
            </a:r>
            <a:endParaRPr lang="en-US" altLang="zh-TW" dirty="0" smtClean="0">
              <a:solidFill>
                <a:schemeClr val="accent6">
                  <a:lumMod val="10000"/>
                </a:schemeClr>
              </a:solidFill>
            </a:endParaRPr>
          </a:p>
          <a:p>
            <a:pPr lvl="1"/>
            <a:r>
              <a:rPr lang="zh-TW" altLang="en-US" dirty="0" smtClean="0">
                <a:solidFill>
                  <a:schemeClr val="accent6">
                    <a:lumMod val="10000"/>
                  </a:schemeClr>
                </a:solidFill>
              </a:rPr>
              <a:t>高能力、高表現就意味著未來工作滿意高成就</a:t>
            </a:r>
            <a:r>
              <a:rPr lang="en-US" altLang="zh-TW" dirty="0" smtClean="0">
                <a:solidFill>
                  <a:schemeClr val="accent6">
                    <a:lumMod val="10000"/>
                  </a:schemeClr>
                </a:solidFill>
              </a:rPr>
              <a:t>?</a:t>
            </a:r>
          </a:p>
          <a:p>
            <a:pPr lvl="1"/>
            <a:r>
              <a:rPr lang="zh-TW" altLang="en-US" dirty="0" smtClean="0">
                <a:solidFill>
                  <a:schemeClr val="accent6">
                    <a:lumMod val="10000"/>
                  </a:schemeClr>
                </a:solidFill>
              </a:rPr>
              <a:t>低能力，是否就代表不能念或不能選</a:t>
            </a:r>
            <a:r>
              <a:rPr lang="en-US" altLang="zh-TW" dirty="0" smtClean="0">
                <a:solidFill>
                  <a:schemeClr val="accent6">
                    <a:lumMod val="10000"/>
                  </a:schemeClr>
                </a:solidFill>
              </a:rPr>
              <a:t>?</a:t>
            </a:r>
          </a:p>
          <a:p>
            <a:pPr lvl="1"/>
            <a:r>
              <a:rPr lang="zh-TW" altLang="en-US" dirty="0" smtClean="0">
                <a:solidFill>
                  <a:schemeClr val="accent6">
                    <a:lumMod val="10000"/>
                  </a:schemeClr>
                </a:solidFill>
              </a:rPr>
              <a:t>還有甚麼是學生可以學習、加強的</a:t>
            </a:r>
            <a:r>
              <a:rPr lang="en-US" altLang="zh-TW" dirty="0" smtClean="0">
                <a:solidFill>
                  <a:schemeClr val="accent6">
                    <a:lumMod val="10000"/>
                  </a:schemeClr>
                </a:solidFill>
              </a:rPr>
              <a:t>?</a:t>
            </a:r>
            <a:endParaRPr lang="zh-TW" altLang="en-US" dirty="0">
              <a:solidFill>
                <a:schemeClr val="accent6">
                  <a:lumMod val="10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我們為什麼要做測驗</a:t>
            </a:r>
            <a:r>
              <a:rPr lang="en-US" altLang="zh-TW" dirty="0" smtClean="0"/>
              <a:t>?</a:t>
            </a:r>
            <a:endParaRPr lang="zh-TW" altLang="en-US" dirty="0"/>
          </a:p>
        </p:txBody>
      </p:sp>
      <p:sp>
        <p:nvSpPr>
          <p:cNvPr id="3" name="內容版面配置區 2"/>
          <p:cNvSpPr>
            <a:spLocks noGrp="1"/>
          </p:cNvSpPr>
          <p:nvPr>
            <p:ph idx="1"/>
          </p:nvPr>
        </p:nvSpPr>
        <p:spPr/>
        <p:txBody>
          <a:bodyPr/>
          <a:lstStyle/>
          <a:p>
            <a:r>
              <a:rPr lang="zh-TW" altLang="en-US" dirty="0" smtClean="0">
                <a:solidFill>
                  <a:schemeClr val="accent6">
                    <a:lumMod val="10000"/>
                  </a:schemeClr>
                </a:solidFill>
              </a:rPr>
              <a:t>從適配論的觀點談起</a:t>
            </a:r>
            <a:endParaRPr lang="en-US" altLang="zh-TW" dirty="0" smtClean="0">
              <a:solidFill>
                <a:schemeClr val="accent6">
                  <a:lumMod val="10000"/>
                </a:schemeClr>
              </a:solidFill>
            </a:endParaRPr>
          </a:p>
          <a:p>
            <a:pPr lvl="1"/>
            <a:r>
              <a:rPr lang="zh-TW" altLang="en-US" dirty="0" smtClean="0">
                <a:solidFill>
                  <a:srgbClr val="FF0000"/>
                </a:solidFill>
              </a:rPr>
              <a:t>選擇與自己個性、興趣吻合的工作，能獲得最好的工作表現和滿意</a:t>
            </a:r>
            <a:endParaRPr lang="en-US" altLang="zh-TW" dirty="0" smtClean="0">
              <a:solidFill>
                <a:srgbClr val="FF0000"/>
              </a:solidFill>
            </a:endParaRPr>
          </a:p>
          <a:p>
            <a:pPr lvl="2"/>
            <a:r>
              <a:rPr lang="en-US" altLang="zh-TW" dirty="0" smtClean="0"/>
              <a:t>Holland</a:t>
            </a:r>
            <a:r>
              <a:rPr lang="zh-TW" altLang="en-US" dirty="0" smtClean="0"/>
              <a:t>生涯類型論</a:t>
            </a:r>
            <a:endParaRPr lang="en-US" altLang="zh-TW" dirty="0" smtClean="0"/>
          </a:p>
          <a:p>
            <a:pPr lvl="2"/>
            <a:r>
              <a:rPr lang="zh-TW" altLang="en-US" dirty="0" smtClean="0">
                <a:solidFill>
                  <a:srgbClr val="7030A0"/>
                </a:solidFill>
              </a:rPr>
              <a:t>興趣量表</a:t>
            </a:r>
            <a:r>
              <a:rPr lang="en-US" altLang="zh-TW" dirty="0" smtClean="0"/>
              <a:t>/</a:t>
            </a:r>
            <a:r>
              <a:rPr lang="zh-TW" altLang="en-US" dirty="0" smtClean="0">
                <a:solidFill>
                  <a:srgbClr val="7030A0"/>
                </a:solidFill>
              </a:rPr>
              <a:t>人格量表</a:t>
            </a:r>
            <a:endParaRPr lang="en-US" altLang="zh-TW" dirty="0" smtClean="0">
              <a:solidFill>
                <a:srgbClr val="7030A0"/>
              </a:solidFill>
            </a:endParaRPr>
          </a:p>
          <a:p>
            <a:pPr lvl="1"/>
            <a:r>
              <a:rPr lang="zh-TW" altLang="en-US" dirty="0" smtClean="0">
                <a:solidFill>
                  <a:srgbClr val="FF0000"/>
                </a:solidFill>
              </a:rPr>
              <a:t>選擇與自己能力、價值觀吻合的工作，能獲得最高的滿足和成就感</a:t>
            </a:r>
            <a:endParaRPr lang="en-US" altLang="zh-TW" dirty="0" smtClean="0">
              <a:solidFill>
                <a:srgbClr val="FF0000"/>
              </a:solidFill>
            </a:endParaRPr>
          </a:p>
          <a:p>
            <a:pPr lvl="2"/>
            <a:r>
              <a:rPr lang="zh-TW" altLang="en-US" dirty="0" smtClean="0"/>
              <a:t>價值觀量表</a:t>
            </a:r>
            <a:r>
              <a:rPr lang="en-US" altLang="zh-TW" dirty="0" smtClean="0"/>
              <a:t>/</a:t>
            </a:r>
            <a:r>
              <a:rPr lang="zh-TW" altLang="en-US" dirty="0" smtClean="0">
                <a:solidFill>
                  <a:srgbClr val="7030A0"/>
                </a:solidFill>
              </a:rPr>
              <a:t>性向測驗</a:t>
            </a:r>
            <a:endParaRPr lang="en-US" altLang="zh-TW" dirty="0" smtClean="0">
              <a:solidFill>
                <a:srgbClr val="7030A0"/>
              </a:solidFill>
            </a:endParaRPr>
          </a:p>
          <a:p>
            <a:pPr lvl="1">
              <a:buNone/>
            </a:pPr>
            <a:endParaRPr lang="en-US" altLang="zh-TW" dirty="0" smtClean="0"/>
          </a:p>
          <a:p>
            <a:pPr lvl="1"/>
            <a:endParaRPr lang="zh-TW"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標題 1"/>
          <p:cNvSpPr>
            <a:spLocks noGrp="1"/>
          </p:cNvSpPr>
          <p:nvPr>
            <p:ph type="title"/>
          </p:nvPr>
        </p:nvSpPr>
        <p:spPr>
          <a:xfrm>
            <a:off x="612775" y="228600"/>
            <a:ext cx="8153400" cy="990600"/>
          </a:xfrm>
        </p:spPr>
        <p:txBody>
          <a:bodyPr/>
          <a:lstStyle/>
          <a:p>
            <a:pPr eaLnBrk="1" hangingPunct="1"/>
            <a:r>
              <a:rPr lang="zh-TW" altLang="en-US" dirty="0" smtClean="0">
                <a:latin typeface="新細明體" pitchFamily="18" charset="-120"/>
                <a:ea typeface="新細明體" pitchFamily="18" charset="-120"/>
              </a:rPr>
              <a:t>生涯興趣量表</a:t>
            </a:r>
          </a:p>
        </p:txBody>
      </p:sp>
      <p:sp>
        <p:nvSpPr>
          <p:cNvPr id="41987" name="內容版面配置區 2"/>
          <p:cNvSpPr>
            <a:spLocks noGrp="1"/>
          </p:cNvSpPr>
          <p:nvPr>
            <p:ph sz="quarter" idx="1"/>
          </p:nvPr>
        </p:nvSpPr>
        <p:spPr>
          <a:xfrm>
            <a:off x="612775" y="1600200"/>
            <a:ext cx="8153400" cy="4495800"/>
          </a:xfrm>
        </p:spPr>
        <p:txBody>
          <a:bodyPr/>
          <a:lstStyle/>
          <a:p>
            <a:pPr eaLnBrk="1" hangingPunct="1">
              <a:lnSpc>
                <a:spcPct val="150000"/>
              </a:lnSpc>
            </a:pPr>
            <a:r>
              <a:rPr lang="zh-TW" altLang="en-US" smtClean="0">
                <a:latin typeface="新細明體" pitchFamily="18" charset="-120"/>
                <a:ea typeface="新細明體" pitchFamily="18" charset="-120"/>
              </a:rPr>
              <a:t>生涯興趣相關量表</a:t>
            </a:r>
            <a:endParaRPr lang="en-US" altLang="zh-TW" smtClean="0">
              <a:latin typeface="新細明體" pitchFamily="18" charset="-120"/>
              <a:ea typeface="新細明體" pitchFamily="18" charset="-120"/>
            </a:endParaRPr>
          </a:p>
          <a:p>
            <a:pPr lvl="1" eaLnBrk="1" hangingPunct="1">
              <a:lnSpc>
                <a:spcPct val="150000"/>
              </a:lnSpc>
            </a:pPr>
            <a:r>
              <a:rPr lang="zh-TW" altLang="en-US" smtClean="0">
                <a:solidFill>
                  <a:srgbClr val="C00000"/>
                </a:solidFill>
                <a:latin typeface="新細明體" pitchFamily="18" charset="-120"/>
                <a:ea typeface="新細明體" pitchFamily="18" charset="-120"/>
              </a:rPr>
              <a:t>國中生涯興趣量表</a:t>
            </a:r>
            <a:r>
              <a:rPr lang="zh-TW" altLang="en-US" smtClean="0">
                <a:latin typeface="新細明體" pitchFamily="18" charset="-120"/>
                <a:ea typeface="新細明體" pitchFamily="18" charset="-120"/>
              </a:rPr>
              <a:t>：心理出版社</a:t>
            </a:r>
            <a:endParaRPr lang="en-US" altLang="zh-TW" smtClean="0">
              <a:latin typeface="新細明體" pitchFamily="18" charset="-120"/>
              <a:ea typeface="新細明體" pitchFamily="18" charset="-120"/>
            </a:endParaRPr>
          </a:p>
          <a:p>
            <a:pPr lvl="1" eaLnBrk="1" hangingPunct="1">
              <a:lnSpc>
                <a:spcPct val="150000"/>
              </a:lnSpc>
            </a:pPr>
            <a:r>
              <a:rPr lang="zh-TW" altLang="en-US" smtClean="0">
                <a:solidFill>
                  <a:srgbClr val="C00000"/>
                </a:solidFill>
                <a:latin typeface="新細明體" pitchFamily="18" charset="-120"/>
                <a:ea typeface="新細明體" pitchFamily="18" charset="-120"/>
              </a:rPr>
              <a:t>大學入學考試中心興趣量表</a:t>
            </a:r>
            <a:r>
              <a:rPr lang="zh-TW" altLang="en-US" smtClean="0">
                <a:latin typeface="新細明體" pitchFamily="18" charset="-120"/>
                <a:ea typeface="新細明體" pitchFamily="18" charset="-120"/>
              </a:rPr>
              <a:t>：財團法人大學入學考試中心</a:t>
            </a:r>
            <a:endParaRPr lang="en-US" altLang="zh-TW" smtClean="0">
              <a:latin typeface="新細明體" pitchFamily="18" charset="-120"/>
              <a:ea typeface="新細明體" pitchFamily="18" charset="-120"/>
            </a:endParaRPr>
          </a:p>
          <a:p>
            <a:pPr lvl="1" eaLnBrk="1" hangingPunct="1">
              <a:lnSpc>
                <a:spcPct val="150000"/>
              </a:lnSpc>
            </a:pPr>
            <a:r>
              <a:rPr lang="zh-TW" altLang="en-US" smtClean="0">
                <a:solidFill>
                  <a:srgbClr val="C00000"/>
                </a:solidFill>
                <a:latin typeface="新細明體" pitchFamily="18" charset="-120"/>
                <a:ea typeface="新細明體" pitchFamily="18" charset="-120"/>
              </a:rPr>
              <a:t>生涯興趣量表（大專版）</a:t>
            </a:r>
            <a:r>
              <a:rPr lang="zh-TW" altLang="en-US" smtClean="0">
                <a:latin typeface="新細明體" pitchFamily="18" charset="-120"/>
                <a:ea typeface="新細明體" pitchFamily="18" charset="-120"/>
              </a:rPr>
              <a:t>：測驗出版社</a:t>
            </a:r>
            <a:endParaRPr lang="en-US" altLang="zh-TW" smtClean="0">
              <a:latin typeface="新細明體" pitchFamily="18" charset="-120"/>
              <a:ea typeface="新細明體" pitchFamily="18" charset="-120"/>
            </a:endParaRPr>
          </a:p>
          <a:p>
            <a:pPr lvl="1" eaLnBrk="1" hangingPunct="1">
              <a:lnSpc>
                <a:spcPct val="150000"/>
              </a:lnSpc>
            </a:pPr>
            <a:r>
              <a:rPr lang="zh-TW" altLang="en-US" smtClean="0">
                <a:solidFill>
                  <a:srgbClr val="C00000"/>
                </a:solidFill>
                <a:latin typeface="新細明體" pitchFamily="18" charset="-120"/>
                <a:ea typeface="新細明體" pitchFamily="18" charset="-120"/>
              </a:rPr>
              <a:t>生涯興趣量表（成人版）</a:t>
            </a:r>
            <a:r>
              <a:rPr lang="zh-TW" altLang="en-US" smtClean="0">
                <a:latin typeface="新細明體" pitchFamily="18" charset="-120"/>
                <a:ea typeface="新細明體" pitchFamily="18" charset="-120"/>
              </a:rPr>
              <a:t>：測驗出版社</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標題 1"/>
          <p:cNvSpPr>
            <a:spLocks noGrp="1"/>
          </p:cNvSpPr>
          <p:nvPr>
            <p:ph type="title"/>
          </p:nvPr>
        </p:nvSpPr>
        <p:spPr>
          <a:xfrm>
            <a:off x="612775" y="228600"/>
            <a:ext cx="8153400" cy="990600"/>
          </a:xfrm>
        </p:spPr>
        <p:txBody>
          <a:bodyPr/>
          <a:lstStyle/>
          <a:p>
            <a:pPr eaLnBrk="1" hangingPunct="1"/>
            <a:r>
              <a:rPr lang="zh-TW" altLang="en-US" smtClean="0">
                <a:latin typeface="新細明體" pitchFamily="18" charset="-120"/>
                <a:ea typeface="新細明體" pitchFamily="18" charset="-120"/>
              </a:rPr>
              <a:t>理論背景</a:t>
            </a:r>
          </a:p>
        </p:txBody>
      </p:sp>
      <p:sp>
        <p:nvSpPr>
          <p:cNvPr id="43011" name="內容版面配置區 2"/>
          <p:cNvSpPr>
            <a:spLocks noGrp="1"/>
          </p:cNvSpPr>
          <p:nvPr>
            <p:ph idx="1"/>
          </p:nvPr>
        </p:nvSpPr>
        <p:spPr>
          <a:xfrm>
            <a:off x="612775" y="1600200"/>
            <a:ext cx="8153400" cy="4495800"/>
          </a:xfrm>
        </p:spPr>
        <p:txBody>
          <a:bodyPr/>
          <a:lstStyle/>
          <a:p>
            <a:pPr eaLnBrk="1" hangingPunct="1"/>
            <a:r>
              <a:rPr lang="zh-TW" altLang="en-US" dirty="0" smtClean="0">
                <a:solidFill>
                  <a:schemeClr val="accent6">
                    <a:lumMod val="10000"/>
                  </a:schemeClr>
                </a:solidFill>
                <a:latin typeface="新細明體" pitchFamily="18" charset="-120"/>
                <a:ea typeface="新細明體" pitchFamily="18" charset="-120"/>
              </a:rPr>
              <a:t>生涯學者</a:t>
            </a:r>
            <a:r>
              <a:rPr lang="en-US" altLang="zh-TW" dirty="0" smtClean="0">
                <a:solidFill>
                  <a:schemeClr val="accent6">
                    <a:lumMod val="10000"/>
                  </a:schemeClr>
                </a:solidFill>
                <a:latin typeface="新細明體" pitchFamily="18" charset="-120"/>
                <a:ea typeface="新細明體" pitchFamily="18" charset="-120"/>
              </a:rPr>
              <a:t>Holland(1985)</a:t>
            </a:r>
            <a:r>
              <a:rPr lang="zh-TW" altLang="zh-TW" dirty="0" smtClean="0">
                <a:solidFill>
                  <a:schemeClr val="accent6">
                    <a:lumMod val="10000"/>
                  </a:schemeClr>
                </a:solidFill>
                <a:latin typeface="新細明體" pitchFamily="18" charset="-120"/>
                <a:ea typeface="新細明體" pitchFamily="18" charset="-120"/>
              </a:rPr>
              <a:t>把</a:t>
            </a:r>
            <a:r>
              <a:rPr lang="zh-TW" altLang="en-US" dirty="0" smtClean="0">
                <a:solidFill>
                  <a:schemeClr val="accent6">
                    <a:lumMod val="10000"/>
                  </a:schemeClr>
                </a:solidFill>
                <a:latin typeface="新細明體" pitchFamily="18" charset="-120"/>
                <a:ea typeface="新細明體" pitchFamily="18" charset="-120"/>
              </a:rPr>
              <a:t>個人</a:t>
            </a:r>
            <a:r>
              <a:rPr lang="zh-TW" altLang="zh-TW" dirty="0" smtClean="0">
                <a:solidFill>
                  <a:schemeClr val="accent6">
                    <a:lumMod val="10000"/>
                  </a:schemeClr>
                </a:solidFill>
                <a:latin typeface="新細明體" pitchFamily="18" charset="-120"/>
                <a:ea typeface="新細明體" pitchFamily="18" charset="-120"/>
              </a:rPr>
              <a:t>人格特質分成六大類，分別為實用</a:t>
            </a:r>
            <a:r>
              <a:rPr lang="en-US" altLang="zh-TW" dirty="0" smtClean="0">
                <a:solidFill>
                  <a:schemeClr val="accent6">
                    <a:lumMod val="10000"/>
                  </a:schemeClr>
                </a:solidFill>
                <a:latin typeface="新細明體" pitchFamily="18" charset="-120"/>
                <a:ea typeface="新細明體" pitchFamily="18" charset="-120"/>
              </a:rPr>
              <a:t>(Realistic)</a:t>
            </a:r>
            <a:r>
              <a:rPr lang="zh-TW" altLang="zh-TW" dirty="0" smtClean="0">
                <a:solidFill>
                  <a:schemeClr val="accent6">
                    <a:lumMod val="10000"/>
                  </a:schemeClr>
                </a:solidFill>
                <a:latin typeface="新細明體" pitchFamily="18" charset="-120"/>
                <a:ea typeface="新細明體" pitchFamily="18" charset="-120"/>
              </a:rPr>
              <a:t>、研究</a:t>
            </a:r>
            <a:r>
              <a:rPr lang="en-US" altLang="zh-TW" dirty="0" smtClean="0">
                <a:solidFill>
                  <a:schemeClr val="accent6">
                    <a:lumMod val="10000"/>
                  </a:schemeClr>
                </a:solidFill>
                <a:latin typeface="新細明體" pitchFamily="18" charset="-120"/>
                <a:ea typeface="新細明體" pitchFamily="18" charset="-120"/>
              </a:rPr>
              <a:t>(Investigative)</a:t>
            </a:r>
            <a:r>
              <a:rPr lang="zh-TW" altLang="zh-TW" dirty="0" smtClean="0">
                <a:solidFill>
                  <a:schemeClr val="accent6">
                    <a:lumMod val="10000"/>
                  </a:schemeClr>
                </a:solidFill>
                <a:latin typeface="新細明體" pitchFamily="18" charset="-120"/>
                <a:ea typeface="新細明體" pitchFamily="18" charset="-120"/>
              </a:rPr>
              <a:t>、藝術</a:t>
            </a:r>
            <a:r>
              <a:rPr lang="en-US" altLang="zh-TW" dirty="0" smtClean="0">
                <a:solidFill>
                  <a:schemeClr val="accent6">
                    <a:lumMod val="10000"/>
                  </a:schemeClr>
                </a:solidFill>
                <a:latin typeface="新細明體" pitchFamily="18" charset="-120"/>
                <a:ea typeface="新細明體" pitchFamily="18" charset="-120"/>
              </a:rPr>
              <a:t>(Artistic)</a:t>
            </a:r>
            <a:r>
              <a:rPr lang="zh-TW" altLang="zh-TW" dirty="0" smtClean="0">
                <a:solidFill>
                  <a:schemeClr val="accent6">
                    <a:lumMod val="10000"/>
                  </a:schemeClr>
                </a:solidFill>
                <a:latin typeface="新細明體" pitchFamily="18" charset="-120"/>
                <a:ea typeface="新細明體" pitchFamily="18" charset="-120"/>
              </a:rPr>
              <a:t>、社會</a:t>
            </a:r>
            <a:r>
              <a:rPr lang="en-US" altLang="zh-TW" dirty="0" smtClean="0">
                <a:solidFill>
                  <a:schemeClr val="accent6">
                    <a:lumMod val="10000"/>
                  </a:schemeClr>
                </a:solidFill>
                <a:latin typeface="新細明體" pitchFamily="18" charset="-120"/>
                <a:ea typeface="新細明體" pitchFamily="18" charset="-120"/>
              </a:rPr>
              <a:t>(Social)</a:t>
            </a:r>
            <a:r>
              <a:rPr lang="zh-TW" altLang="zh-TW" dirty="0" smtClean="0">
                <a:solidFill>
                  <a:schemeClr val="accent6">
                    <a:lumMod val="10000"/>
                  </a:schemeClr>
                </a:solidFill>
                <a:latin typeface="新細明體" pitchFamily="18" charset="-120"/>
                <a:ea typeface="新細明體" pitchFamily="18" charset="-120"/>
              </a:rPr>
              <a:t>、企業</a:t>
            </a:r>
            <a:r>
              <a:rPr lang="en-US" altLang="zh-TW" dirty="0" smtClean="0">
                <a:solidFill>
                  <a:schemeClr val="accent6">
                    <a:lumMod val="10000"/>
                  </a:schemeClr>
                </a:solidFill>
                <a:latin typeface="新細明體" pitchFamily="18" charset="-120"/>
                <a:ea typeface="新細明體" pitchFamily="18" charset="-120"/>
              </a:rPr>
              <a:t>(Enterprising)</a:t>
            </a:r>
            <a:r>
              <a:rPr lang="zh-TW" altLang="zh-TW" dirty="0" smtClean="0">
                <a:solidFill>
                  <a:schemeClr val="accent6">
                    <a:lumMod val="10000"/>
                  </a:schemeClr>
                </a:solidFill>
                <a:latin typeface="新細明體" pitchFamily="18" charset="-120"/>
                <a:ea typeface="新細明體" pitchFamily="18" charset="-120"/>
              </a:rPr>
              <a:t>、及事務</a:t>
            </a:r>
            <a:r>
              <a:rPr lang="en-US" altLang="zh-TW" dirty="0" smtClean="0">
                <a:solidFill>
                  <a:schemeClr val="accent6">
                    <a:lumMod val="10000"/>
                  </a:schemeClr>
                </a:solidFill>
                <a:latin typeface="新細明體" pitchFamily="18" charset="-120"/>
                <a:ea typeface="新細明體" pitchFamily="18" charset="-120"/>
              </a:rPr>
              <a:t>(Conventional)</a:t>
            </a:r>
            <a:r>
              <a:rPr lang="zh-TW" altLang="zh-TW" dirty="0" smtClean="0">
                <a:solidFill>
                  <a:schemeClr val="accent6">
                    <a:lumMod val="10000"/>
                  </a:schemeClr>
                </a:solidFill>
                <a:latin typeface="新細明體" pitchFamily="18" charset="-120"/>
                <a:ea typeface="新細明體" pitchFamily="18" charset="-120"/>
              </a:rPr>
              <a:t>六個類型。這六大種類也可以代表個人的興趣，同時也代表個人適合接觸的職業環境。</a:t>
            </a:r>
            <a:endParaRPr lang="zh-TW" altLang="en-US" dirty="0" smtClean="0">
              <a:solidFill>
                <a:schemeClr val="accent6">
                  <a:lumMod val="10000"/>
                </a:schemeClr>
              </a:solidFill>
              <a:latin typeface="新細明體" pitchFamily="18" charset="-120"/>
              <a:ea typeface="新細明體" pitchFamily="18" charset="-120"/>
            </a:endParaRPr>
          </a:p>
          <a:p>
            <a:pPr eaLnBrk="1" hangingPunct="1"/>
            <a:r>
              <a:rPr lang="zh-TW" altLang="en-US" dirty="0" smtClean="0">
                <a:solidFill>
                  <a:schemeClr val="accent6">
                    <a:lumMod val="10000"/>
                  </a:schemeClr>
                </a:solidFill>
                <a:latin typeface="新細明體" pitchFamily="18" charset="-120"/>
                <a:ea typeface="新細明體" pitchFamily="18" charset="-120"/>
              </a:rPr>
              <a:t>其理論基礎在於</a:t>
            </a:r>
            <a:r>
              <a:rPr lang="zh-TW" altLang="zh-TW" dirty="0" smtClean="0">
                <a:solidFill>
                  <a:schemeClr val="accent6">
                    <a:lumMod val="10000"/>
                  </a:schemeClr>
                </a:solidFill>
                <a:latin typeface="新細明體" pitchFamily="18" charset="-120"/>
                <a:ea typeface="新細明體" pitchFamily="18" charset="-120"/>
              </a:rPr>
              <a:t>人境適配</a:t>
            </a:r>
            <a:r>
              <a:rPr lang="zh-TW" altLang="en-US" dirty="0" smtClean="0">
                <a:solidFill>
                  <a:schemeClr val="accent6">
                    <a:lumMod val="10000"/>
                  </a:schemeClr>
                </a:solidFill>
                <a:latin typeface="新細明體" pitchFamily="18" charset="-120"/>
                <a:ea typeface="新細明體" pitchFamily="18" charset="-120"/>
              </a:rPr>
              <a:t>的觀點</a:t>
            </a:r>
            <a:r>
              <a:rPr lang="zh-TW" altLang="zh-TW" dirty="0" smtClean="0">
                <a:solidFill>
                  <a:schemeClr val="accent6">
                    <a:lumMod val="10000"/>
                  </a:schemeClr>
                </a:solidFill>
                <a:latin typeface="新細明體" pitchFamily="18" charset="-120"/>
                <a:ea typeface="新細明體" pitchFamily="18" charset="-120"/>
              </a:rPr>
              <a:t>，</a:t>
            </a:r>
            <a:r>
              <a:rPr lang="zh-TW" altLang="en-US" dirty="0" smtClean="0">
                <a:solidFill>
                  <a:schemeClr val="accent6">
                    <a:lumMod val="10000"/>
                  </a:schemeClr>
                </a:solidFill>
                <a:latin typeface="新細明體" pitchFamily="18" charset="-120"/>
                <a:ea typeface="新細明體" pitchFamily="18" charset="-120"/>
              </a:rPr>
              <a:t>認為個人人格特質與環境適配是非常重要的</a:t>
            </a:r>
            <a:r>
              <a:rPr lang="zh-TW" altLang="zh-TW" dirty="0" smtClean="0">
                <a:solidFill>
                  <a:schemeClr val="accent6">
                    <a:lumMod val="10000"/>
                  </a:schemeClr>
                </a:solidFill>
                <a:latin typeface="新細明體" pitchFamily="18" charset="-120"/>
                <a:ea typeface="新細明體" pitchFamily="18" charset="-120"/>
              </a:rPr>
              <a:t>。</a:t>
            </a:r>
            <a:endParaRPr lang="en-US" altLang="zh-TW" dirty="0" smtClean="0">
              <a:solidFill>
                <a:schemeClr val="accent6">
                  <a:lumMod val="10000"/>
                </a:schemeClr>
              </a:solidFill>
              <a:latin typeface="新細明體" pitchFamily="18" charset="-120"/>
              <a:ea typeface="新細明體" pitchFamily="18" charset="-120"/>
            </a:endParaRPr>
          </a:p>
          <a:p>
            <a:pPr eaLnBrk="1" hangingPunct="1"/>
            <a:endParaRPr lang="en-US" altLang="zh-TW"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標題 1"/>
          <p:cNvSpPr>
            <a:spLocks noGrp="1"/>
          </p:cNvSpPr>
          <p:nvPr>
            <p:ph type="title" idx="4294967295"/>
          </p:nvPr>
        </p:nvSpPr>
        <p:spPr>
          <a:xfrm>
            <a:off x="323850" y="5715000"/>
            <a:ext cx="6286500" cy="1143000"/>
          </a:xfrm>
        </p:spPr>
        <p:txBody>
          <a:bodyPr/>
          <a:lstStyle/>
          <a:p>
            <a:pPr eaLnBrk="1" hangingPunct="1"/>
            <a:r>
              <a:rPr lang="en-US" altLang="zh-TW" sz="4000" smtClean="0">
                <a:latin typeface="Comic Sans MS" pitchFamily="66" charset="0"/>
                <a:ea typeface="華康中圓體"/>
                <a:cs typeface="Times New Roman" pitchFamily="18" charset="0"/>
              </a:rPr>
              <a:t>Holland</a:t>
            </a:r>
            <a:r>
              <a:rPr lang="zh-TW" altLang="en-US" sz="4000" smtClean="0">
                <a:latin typeface="Comic Sans MS" pitchFamily="66" charset="0"/>
                <a:ea typeface="華康中圓體"/>
                <a:cs typeface="Times New Roman" pitchFamily="18" charset="0"/>
              </a:rPr>
              <a:t>分類</a:t>
            </a:r>
            <a:r>
              <a:rPr lang="zh-TW" altLang="en-US" sz="4000" smtClean="0">
                <a:latin typeface="華康中圓體"/>
                <a:ea typeface="華康中圓體"/>
                <a:cs typeface="Times New Roman" pitchFamily="18" charset="0"/>
              </a:rPr>
              <a:t>的六種類型</a:t>
            </a:r>
          </a:p>
        </p:txBody>
      </p:sp>
      <p:pic>
        <p:nvPicPr>
          <p:cNvPr id="44035" name="Picture 3"/>
          <p:cNvPicPr>
            <a:picLocks noChangeAspect="1" noChangeArrowheads="1"/>
          </p:cNvPicPr>
          <p:nvPr/>
        </p:nvPicPr>
        <p:blipFill>
          <a:blip r:embed="rId3" cstate="print"/>
          <a:srcRect/>
          <a:stretch>
            <a:fillRect/>
          </a:stretch>
        </p:blipFill>
        <p:spPr bwMode="auto">
          <a:xfrm>
            <a:off x="214313" y="214313"/>
            <a:ext cx="7613650" cy="53752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12775" y="228600"/>
            <a:ext cx="8153400" cy="990600"/>
          </a:xfrm>
        </p:spPr>
        <p:txBody>
          <a:bodyPr>
            <a:normAutofit/>
          </a:bodyPr>
          <a:lstStyle/>
          <a:p>
            <a:pPr lvl="1" eaLnBrk="1" fontAlgn="auto" hangingPunct="1">
              <a:spcBef>
                <a:spcPts val="0"/>
              </a:spcBef>
              <a:spcAft>
                <a:spcPts val="0"/>
              </a:spcAft>
              <a:defRPr/>
            </a:pPr>
            <a:r>
              <a:rPr lang="zh-TW" altLang="en-US" sz="3600" kern="1200" dirty="0">
                <a:solidFill>
                  <a:sysClr val="windowText" lastClr="000000"/>
                </a:solidFill>
                <a:effectLst>
                  <a:outerShdw blurRad="38100" dist="38100" dir="2700000" algn="tl">
                    <a:srgbClr val="000000">
                      <a:alpha val="43137"/>
                    </a:srgbClr>
                  </a:outerShdw>
                </a:effectLst>
                <a:latin typeface="+mj-lt"/>
                <a:ea typeface="+mj-ea"/>
                <a:cs typeface="+mj-cs"/>
              </a:rPr>
              <a:t>工：</a:t>
            </a:r>
            <a:r>
              <a:rPr lang="zh-TW" altLang="zh-TW" sz="3600" kern="1200" dirty="0">
                <a:solidFill>
                  <a:sysClr val="windowText" lastClr="000000"/>
                </a:solidFill>
                <a:effectLst>
                  <a:outerShdw blurRad="38100" dist="38100" dir="2700000" algn="tl">
                    <a:srgbClr val="000000">
                      <a:alpha val="43137"/>
                    </a:srgbClr>
                  </a:outerShdw>
                </a:effectLst>
                <a:latin typeface="+mj-lt"/>
                <a:ea typeface="+mj-ea"/>
                <a:cs typeface="+mj-cs"/>
              </a:rPr>
              <a:t>實用</a:t>
            </a:r>
            <a:r>
              <a:rPr lang="zh-TW" altLang="en-US" sz="3600" kern="1200" dirty="0">
                <a:solidFill>
                  <a:sysClr val="windowText" lastClr="000000"/>
                </a:solidFill>
                <a:effectLst>
                  <a:outerShdw blurRad="38100" dist="38100" dir="2700000" algn="tl">
                    <a:srgbClr val="000000">
                      <a:alpha val="43137"/>
                    </a:srgbClr>
                  </a:outerShdw>
                </a:effectLst>
                <a:latin typeface="+mj-lt"/>
                <a:ea typeface="+mj-ea"/>
                <a:cs typeface="+mj-cs"/>
              </a:rPr>
              <a:t>型（</a:t>
            </a:r>
            <a:r>
              <a:rPr lang="en-US" altLang="zh-TW" sz="3600" kern="1200" dirty="0">
                <a:solidFill>
                  <a:sysClr val="windowText" lastClr="000000"/>
                </a:solidFill>
                <a:effectLst>
                  <a:outerShdw blurRad="38100" dist="38100" dir="2700000" algn="tl">
                    <a:srgbClr val="000000">
                      <a:alpha val="43137"/>
                    </a:srgbClr>
                  </a:outerShdw>
                </a:effectLst>
                <a:latin typeface="+mj-lt"/>
                <a:ea typeface="+mj-ea"/>
                <a:cs typeface="+mj-cs"/>
              </a:rPr>
              <a:t>Realistic</a:t>
            </a:r>
            <a:r>
              <a:rPr lang="zh-TW" altLang="en-US" sz="3600" kern="1200" dirty="0">
                <a:solidFill>
                  <a:sysClr val="windowText" lastClr="000000"/>
                </a:solidFill>
                <a:effectLst>
                  <a:outerShdw blurRad="38100" dist="38100" dir="2700000" algn="tl">
                    <a:srgbClr val="000000">
                      <a:alpha val="43137"/>
                    </a:srgbClr>
                  </a:outerShdw>
                </a:effectLst>
                <a:latin typeface="+mj-lt"/>
                <a:ea typeface="+mj-ea"/>
                <a:cs typeface="+mj-cs"/>
              </a:rPr>
              <a:t>）</a:t>
            </a:r>
          </a:p>
        </p:txBody>
      </p:sp>
      <p:sp>
        <p:nvSpPr>
          <p:cNvPr id="45059" name="內容版面配置區 2"/>
          <p:cNvSpPr>
            <a:spLocks noGrp="1"/>
          </p:cNvSpPr>
          <p:nvPr>
            <p:ph idx="1"/>
          </p:nvPr>
        </p:nvSpPr>
        <p:spPr>
          <a:xfrm>
            <a:off x="612775" y="1600200"/>
            <a:ext cx="8153400" cy="4495800"/>
          </a:xfrm>
        </p:spPr>
        <p:txBody>
          <a:bodyPr/>
          <a:lstStyle/>
          <a:p>
            <a:pPr eaLnBrk="1" hangingPunct="1"/>
            <a:r>
              <a:rPr lang="zh-TW" altLang="en-US" sz="2400" dirty="0" smtClean="0">
                <a:solidFill>
                  <a:schemeClr val="accent6">
                    <a:lumMod val="10000"/>
                  </a:schemeClr>
                </a:solidFill>
                <a:latin typeface="新細明體" pitchFamily="18" charset="-120"/>
                <a:ea typeface="新細明體" pitchFamily="18" charset="-120"/>
              </a:rPr>
              <a:t>人格特質</a:t>
            </a:r>
            <a:endParaRPr lang="en-US" altLang="zh-TW" sz="2400" dirty="0" smtClean="0">
              <a:solidFill>
                <a:schemeClr val="accent6">
                  <a:lumMod val="10000"/>
                </a:schemeClr>
              </a:solidFill>
              <a:latin typeface="新細明體" pitchFamily="18" charset="-120"/>
              <a:ea typeface="新細明體" pitchFamily="18" charset="-120"/>
            </a:endParaRPr>
          </a:p>
          <a:p>
            <a:pPr lvl="1" eaLnBrk="1" hangingPunct="1"/>
            <a:r>
              <a:rPr lang="zh-TW" altLang="zh-TW" sz="2400" dirty="0" smtClean="0">
                <a:solidFill>
                  <a:schemeClr val="accent6">
                    <a:lumMod val="10000"/>
                  </a:schemeClr>
                </a:solidFill>
                <a:latin typeface="新細明體" pitchFamily="18" charset="-120"/>
                <a:ea typeface="新細明體" pitchFamily="18" charset="-120"/>
              </a:rPr>
              <a:t>實用型的人情緒穩定、有耐性、坦誠直率，寧願行動不喜多言，喜歡從事明確固定的工作，依既定的規則，一步一步地製造完成有實際用途的物品。對機械與工具等事較有興趣，生活上亦以實用為重，眼前的事重於對未來的想像，比較喜歡獨自作事。喜歡從事機械、電子、土木建築、農業等工作。</a:t>
            </a:r>
            <a:endParaRPr lang="en-US" altLang="zh-TW" sz="2400" dirty="0" smtClean="0">
              <a:solidFill>
                <a:schemeClr val="accent6">
                  <a:lumMod val="10000"/>
                </a:schemeClr>
              </a:solidFill>
              <a:latin typeface="新細明體" pitchFamily="18" charset="-120"/>
              <a:ea typeface="新細明體" pitchFamily="18" charset="-120"/>
            </a:endParaRPr>
          </a:p>
          <a:p>
            <a:pPr eaLnBrk="1" hangingPunct="1"/>
            <a:r>
              <a:rPr lang="zh-TW" altLang="en-US" sz="2400" dirty="0" smtClean="0">
                <a:solidFill>
                  <a:schemeClr val="accent6">
                    <a:lumMod val="10000"/>
                  </a:schemeClr>
                </a:solidFill>
                <a:latin typeface="新細明體" pitchFamily="18" charset="-120"/>
                <a:ea typeface="新細明體" pitchFamily="18" charset="-120"/>
              </a:rPr>
              <a:t>職業環境</a:t>
            </a:r>
            <a:endParaRPr lang="en-US" altLang="zh-TW" sz="2400" dirty="0" smtClean="0">
              <a:solidFill>
                <a:schemeClr val="accent6">
                  <a:lumMod val="10000"/>
                </a:schemeClr>
              </a:solidFill>
              <a:latin typeface="新細明體" pitchFamily="18" charset="-120"/>
              <a:ea typeface="新細明體" pitchFamily="18" charset="-120"/>
            </a:endParaRPr>
          </a:p>
          <a:p>
            <a:pPr lvl="1" eaLnBrk="1" hangingPunct="1"/>
            <a:r>
              <a:rPr lang="zh-TW" altLang="en-US" sz="2400" dirty="0" smtClean="0">
                <a:solidFill>
                  <a:schemeClr val="accent6">
                    <a:lumMod val="10000"/>
                  </a:schemeClr>
                </a:solidFill>
                <a:latin typeface="新細明體" pitchFamily="18" charset="-120"/>
                <a:ea typeface="新細明體" pitchFamily="18" charset="-120"/>
              </a:rPr>
              <a:t>例如：</a:t>
            </a:r>
            <a:r>
              <a:rPr lang="zh-TW" altLang="zh-TW" sz="2400" dirty="0" smtClean="0">
                <a:solidFill>
                  <a:schemeClr val="accent6">
                    <a:lumMod val="10000"/>
                  </a:schemeClr>
                </a:solidFill>
                <a:latin typeface="新細明體" pitchFamily="18" charset="-120"/>
                <a:ea typeface="新細明體" pitchFamily="18" charset="-120"/>
              </a:rPr>
              <a:t>技術性職業，如水電工人、技師、建築工人等</a:t>
            </a:r>
          </a:p>
          <a:p>
            <a:pPr lvl="1" eaLnBrk="1" hangingPunct="1"/>
            <a:endParaRPr lang="zh-TW" altLang="en-US" dirty="0" smtClean="0">
              <a:latin typeface="新細明體" pitchFamily="18" charset="-120"/>
              <a:ea typeface="新細明體" pitchFamily="18" charset="-120"/>
            </a:endParaRPr>
          </a:p>
        </p:txBody>
      </p:sp>
      <p:sp>
        <p:nvSpPr>
          <p:cNvPr id="4" name="文字方塊 3"/>
          <p:cNvSpPr txBox="1"/>
          <p:nvPr/>
        </p:nvSpPr>
        <p:spPr>
          <a:xfrm>
            <a:off x="0" y="6237288"/>
            <a:ext cx="9036050" cy="338137"/>
          </a:xfrm>
          <a:prstGeom prst="rect">
            <a:avLst/>
          </a:prstGeom>
          <a:noFill/>
        </p:spPr>
        <p:txBody>
          <a:bodyPr>
            <a:spAutoFit/>
          </a:bodyPr>
          <a:lstStyle/>
          <a:p>
            <a:pPr algn="ctr" fontAlgn="auto">
              <a:spcBef>
                <a:spcPts val="0"/>
              </a:spcBef>
              <a:spcAft>
                <a:spcPts val="0"/>
              </a:spcAft>
              <a:defRPr/>
            </a:pPr>
            <a:r>
              <a:rPr kumimoji="0" lang="zh-TW" altLang="en-US" sz="1600" b="1" dirty="0">
                <a:solidFill>
                  <a:schemeClr val="accent5"/>
                </a:solidFill>
                <a:latin typeface="+mj-ea"/>
                <a:ea typeface="+mj-ea"/>
              </a:rPr>
              <a:t>資料來源：</a:t>
            </a:r>
            <a:r>
              <a:rPr kumimoji="0" lang="zh-TW" altLang="zh-TW" sz="1600" b="1" dirty="0">
                <a:solidFill>
                  <a:schemeClr val="accent5"/>
                </a:solidFill>
                <a:latin typeface="+mj-ea"/>
                <a:ea typeface="+mj-ea"/>
              </a:rPr>
              <a:t>簡茂發等人，</a:t>
            </a:r>
            <a:r>
              <a:rPr kumimoji="0" lang="en-US" altLang="zh-TW" sz="1600" b="1" dirty="0">
                <a:solidFill>
                  <a:schemeClr val="accent5"/>
                </a:solidFill>
                <a:latin typeface="+mj-ea"/>
                <a:ea typeface="+mj-ea"/>
              </a:rPr>
              <a:t>2007</a:t>
            </a:r>
            <a:r>
              <a:rPr kumimoji="0" lang="zh-TW" altLang="zh-TW" sz="1600" b="1" dirty="0">
                <a:solidFill>
                  <a:schemeClr val="accent5"/>
                </a:solidFill>
                <a:latin typeface="+mj-ea"/>
                <a:ea typeface="+mj-ea"/>
              </a:rPr>
              <a:t>，第</a:t>
            </a:r>
            <a:r>
              <a:rPr kumimoji="0" lang="en-US" altLang="zh-TW" sz="1600" b="1" dirty="0">
                <a:solidFill>
                  <a:schemeClr val="accent5"/>
                </a:solidFill>
                <a:latin typeface="+mj-ea"/>
                <a:ea typeface="+mj-ea"/>
              </a:rPr>
              <a:t>22-23</a:t>
            </a:r>
            <a:r>
              <a:rPr kumimoji="0" lang="zh-TW" altLang="zh-TW" sz="1600" b="1" dirty="0">
                <a:solidFill>
                  <a:schemeClr val="accent5"/>
                </a:solidFill>
                <a:latin typeface="+mj-ea"/>
                <a:ea typeface="+mj-ea"/>
              </a:rPr>
              <a:t>頁；林幸台等人，</a:t>
            </a:r>
            <a:r>
              <a:rPr kumimoji="0" lang="en-US" altLang="zh-TW" sz="1600" b="1" dirty="0">
                <a:solidFill>
                  <a:schemeClr val="accent5"/>
                </a:solidFill>
                <a:latin typeface="+mj-ea"/>
                <a:ea typeface="+mj-ea"/>
              </a:rPr>
              <a:t>1993</a:t>
            </a:r>
            <a:r>
              <a:rPr kumimoji="0" lang="zh-TW" altLang="zh-TW" sz="1600" b="1" dirty="0">
                <a:solidFill>
                  <a:schemeClr val="accent5"/>
                </a:solidFill>
                <a:latin typeface="+mj-ea"/>
                <a:ea typeface="+mj-ea"/>
              </a:rPr>
              <a:t>，第</a:t>
            </a:r>
            <a:r>
              <a:rPr kumimoji="0" lang="en-US" altLang="zh-TW" sz="1600" b="1" dirty="0">
                <a:solidFill>
                  <a:schemeClr val="accent5"/>
                </a:solidFill>
                <a:latin typeface="+mj-ea"/>
                <a:ea typeface="+mj-ea"/>
              </a:rPr>
              <a:t>33</a:t>
            </a:r>
            <a:r>
              <a:rPr kumimoji="0" lang="zh-TW" altLang="zh-TW" sz="1600" b="1" dirty="0">
                <a:solidFill>
                  <a:schemeClr val="accent5"/>
                </a:solidFill>
                <a:latin typeface="+mj-ea"/>
                <a:ea typeface="+mj-ea"/>
              </a:rPr>
              <a:t>頁。</a:t>
            </a:r>
            <a:endParaRPr kumimoji="0" lang="zh-TW" altLang="en-US" sz="1600" b="1" dirty="0">
              <a:solidFill>
                <a:schemeClr val="accent5"/>
              </a:solidFill>
              <a:latin typeface="+mj-ea"/>
              <a:ea typeface="+mj-ea"/>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12775" y="228600"/>
            <a:ext cx="8153400" cy="990600"/>
          </a:xfrm>
        </p:spPr>
        <p:txBody>
          <a:bodyPr>
            <a:normAutofit/>
          </a:bodyPr>
          <a:lstStyle/>
          <a:p>
            <a:pPr lvl="1" eaLnBrk="1" fontAlgn="auto" hangingPunct="1">
              <a:spcBef>
                <a:spcPts val="0"/>
              </a:spcBef>
              <a:spcAft>
                <a:spcPts val="0"/>
              </a:spcAft>
              <a:defRPr/>
            </a:pPr>
            <a:r>
              <a:rPr lang="zh-TW" altLang="en-US" sz="3600" kern="1200" dirty="0">
                <a:solidFill>
                  <a:sysClr val="windowText" lastClr="000000"/>
                </a:solidFill>
                <a:effectLst>
                  <a:outerShdw blurRad="38100" dist="38100" dir="2700000" algn="tl">
                    <a:srgbClr val="000000">
                      <a:alpha val="43137"/>
                    </a:srgbClr>
                  </a:outerShdw>
                </a:effectLst>
                <a:latin typeface="+mj-lt"/>
                <a:ea typeface="+mj-ea"/>
                <a:cs typeface="+mj-cs"/>
              </a:rPr>
              <a:t>理：</a:t>
            </a:r>
            <a:r>
              <a:rPr lang="zh-TW" altLang="zh-TW" sz="3600" kern="1200" dirty="0">
                <a:solidFill>
                  <a:sysClr val="windowText" lastClr="000000"/>
                </a:solidFill>
                <a:effectLst>
                  <a:outerShdw blurRad="38100" dist="38100" dir="2700000" algn="tl">
                    <a:srgbClr val="000000">
                      <a:alpha val="43137"/>
                    </a:srgbClr>
                  </a:outerShdw>
                </a:effectLst>
                <a:latin typeface="+mj-lt"/>
                <a:ea typeface="+mj-ea"/>
                <a:cs typeface="+mj-cs"/>
              </a:rPr>
              <a:t>研究</a:t>
            </a:r>
            <a:r>
              <a:rPr lang="zh-TW" altLang="en-US" sz="3600" kern="1200" dirty="0">
                <a:solidFill>
                  <a:sysClr val="windowText" lastClr="000000"/>
                </a:solidFill>
                <a:effectLst>
                  <a:outerShdw blurRad="38100" dist="38100" dir="2700000" algn="tl">
                    <a:srgbClr val="000000">
                      <a:alpha val="43137"/>
                    </a:srgbClr>
                  </a:outerShdw>
                </a:effectLst>
                <a:latin typeface="+mj-lt"/>
                <a:ea typeface="+mj-ea"/>
                <a:cs typeface="+mj-cs"/>
              </a:rPr>
              <a:t>型（</a:t>
            </a:r>
            <a:r>
              <a:rPr lang="en-US" altLang="zh-TW" sz="3600" kern="1200" dirty="0">
                <a:solidFill>
                  <a:sysClr val="windowText" lastClr="000000"/>
                </a:solidFill>
                <a:effectLst>
                  <a:outerShdw blurRad="38100" dist="38100" dir="2700000" algn="tl">
                    <a:srgbClr val="000000">
                      <a:alpha val="43137"/>
                    </a:srgbClr>
                  </a:outerShdw>
                </a:effectLst>
                <a:latin typeface="+mj-lt"/>
                <a:ea typeface="+mj-ea"/>
                <a:cs typeface="+mj-cs"/>
              </a:rPr>
              <a:t>Investigative</a:t>
            </a:r>
            <a:r>
              <a:rPr lang="zh-TW" altLang="en-US" sz="3600" kern="1200" dirty="0">
                <a:solidFill>
                  <a:sysClr val="windowText" lastClr="000000"/>
                </a:solidFill>
                <a:effectLst>
                  <a:outerShdw blurRad="38100" dist="38100" dir="2700000" algn="tl">
                    <a:srgbClr val="000000">
                      <a:alpha val="43137"/>
                    </a:srgbClr>
                  </a:outerShdw>
                </a:effectLst>
                <a:latin typeface="+mj-lt"/>
                <a:ea typeface="+mj-ea"/>
                <a:cs typeface="+mj-cs"/>
              </a:rPr>
              <a:t>）</a:t>
            </a:r>
          </a:p>
        </p:txBody>
      </p:sp>
      <p:sp>
        <p:nvSpPr>
          <p:cNvPr id="46083" name="內容版面配置區 2"/>
          <p:cNvSpPr>
            <a:spLocks noGrp="1"/>
          </p:cNvSpPr>
          <p:nvPr>
            <p:ph idx="1"/>
          </p:nvPr>
        </p:nvSpPr>
        <p:spPr>
          <a:xfrm>
            <a:off x="612775" y="1600200"/>
            <a:ext cx="8153400" cy="4495800"/>
          </a:xfrm>
        </p:spPr>
        <p:txBody>
          <a:bodyPr/>
          <a:lstStyle/>
          <a:p>
            <a:pPr eaLnBrk="1" hangingPunct="1"/>
            <a:r>
              <a:rPr lang="zh-TW" altLang="en-US" sz="2400" dirty="0" smtClean="0">
                <a:solidFill>
                  <a:schemeClr val="accent6">
                    <a:lumMod val="10000"/>
                  </a:schemeClr>
                </a:solidFill>
                <a:latin typeface="新細明體" pitchFamily="18" charset="-120"/>
                <a:ea typeface="新細明體" pitchFamily="18" charset="-120"/>
              </a:rPr>
              <a:t>人格特質</a:t>
            </a:r>
            <a:endParaRPr lang="en-US" altLang="zh-TW" sz="2400" dirty="0" smtClean="0">
              <a:solidFill>
                <a:schemeClr val="accent6">
                  <a:lumMod val="10000"/>
                </a:schemeClr>
              </a:solidFill>
              <a:latin typeface="新細明體" pitchFamily="18" charset="-120"/>
              <a:ea typeface="新細明體" pitchFamily="18" charset="-120"/>
            </a:endParaRPr>
          </a:p>
          <a:p>
            <a:pPr lvl="1" eaLnBrk="1" hangingPunct="1"/>
            <a:r>
              <a:rPr lang="zh-TW" altLang="zh-TW" sz="2400" dirty="0" smtClean="0">
                <a:solidFill>
                  <a:schemeClr val="accent6">
                    <a:lumMod val="10000"/>
                  </a:schemeClr>
                </a:solidFill>
                <a:latin typeface="新細明體" pitchFamily="18" charset="-120"/>
                <a:ea typeface="新細明體" pitchFamily="18" charset="-120"/>
              </a:rPr>
              <a:t>研究型的人善觀察、思考、分析與推理，喜歡用頭腦依自己的步調來解決問題，並追根究底。不喜歡別人給他指引，工作時也不喜歡也很多規矩和時間壓力。做事時，他能提出新的想法和策略，但對實際解決問題的細節步驟較無興趣。他不是很在乎別人的看法，喜歡和有相同興趣的人做討論。喜歡從事生物、化學、醫藥、數學、天文等相關工作</a:t>
            </a:r>
            <a:r>
              <a:rPr lang="zh-TW" altLang="en-US" sz="2400" dirty="0" smtClean="0">
                <a:solidFill>
                  <a:schemeClr val="accent6">
                    <a:lumMod val="10000"/>
                  </a:schemeClr>
                </a:solidFill>
                <a:latin typeface="新細明體" pitchFamily="18" charset="-120"/>
                <a:ea typeface="新細明體" pitchFamily="18" charset="-120"/>
              </a:rPr>
              <a:t>。</a:t>
            </a:r>
            <a:endParaRPr lang="en-US" altLang="zh-TW" sz="2400" dirty="0" smtClean="0">
              <a:solidFill>
                <a:schemeClr val="accent6">
                  <a:lumMod val="10000"/>
                </a:schemeClr>
              </a:solidFill>
              <a:latin typeface="新細明體" pitchFamily="18" charset="-120"/>
              <a:ea typeface="新細明體" pitchFamily="18" charset="-120"/>
            </a:endParaRPr>
          </a:p>
          <a:p>
            <a:pPr eaLnBrk="1" hangingPunct="1"/>
            <a:r>
              <a:rPr lang="zh-TW" altLang="en-US" sz="2400" dirty="0" smtClean="0">
                <a:solidFill>
                  <a:schemeClr val="accent6">
                    <a:lumMod val="10000"/>
                  </a:schemeClr>
                </a:solidFill>
                <a:latin typeface="新細明體" pitchFamily="18" charset="-120"/>
                <a:ea typeface="新細明體" pitchFamily="18" charset="-120"/>
              </a:rPr>
              <a:t>職業環境</a:t>
            </a:r>
            <a:endParaRPr lang="en-US" altLang="zh-TW" sz="2400" dirty="0" smtClean="0">
              <a:solidFill>
                <a:schemeClr val="accent6">
                  <a:lumMod val="10000"/>
                </a:schemeClr>
              </a:solidFill>
              <a:latin typeface="新細明體" pitchFamily="18" charset="-120"/>
              <a:ea typeface="新細明體" pitchFamily="18" charset="-120"/>
            </a:endParaRPr>
          </a:p>
          <a:p>
            <a:pPr lvl="1" eaLnBrk="1" hangingPunct="1"/>
            <a:r>
              <a:rPr lang="zh-TW" altLang="en-US" sz="2400" dirty="0" smtClean="0">
                <a:solidFill>
                  <a:schemeClr val="accent6">
                    <a:lumMod val="10000"/>
                  </a:schemeClr>
                </a:solidFill>
                <a:latin typeface="新細明體" pitchFamily="18" charset="-120"/>
                <a:ea typeface="新細明體" pitchFamily="18" charset="-120"/>
              </a:rPr>
              <a:t>例如：</a:t>
            </a:r>
            <a:r>
              <a:rPr lang="zh-TW" altLang="zh-TW" sz="2400" dirty="0" smtClean="0">
                <a:solidFill>
                  <a:schemeClr val="accent6">
                    <a:lumMod val="10000"/>
                  </a:schemeClr>
                </a:solidFill>
                <a:latin typeface="新細明體" pitchFamily="18" charset="-120"/>
                <a:ea typeface="新細明體" pitchFamily="18" charset="-120"/>
              </a:rPr>
              <a:t>天文、物理、數學、化學、電腦等科學家</a:t>
            </a:r>
            <a:endParaRPr lang="zh-TW" altLang="en-US" sz="2400" dirty="0" smtClean="0">
              <a:solidFill>
                <a:schemeClr val="accent6">
                  <a:lumMod val="10000"/>
                </a:schemeClr>
              </a:solidFill>
              <a:latin typeface="新細明體" pitchFamily="18" charset="-120"/>
              <a:ea typeface="新細明體" pitchFamily="18" charset="-120"/>
            </a:endParaRPr>
          </a:p>
        </p:txBody>
      </p:sp>
      <p:sp>
        <p:nvSpPr>
          <p:cNvPr id="4" name="文字方塊 3"/>
          <p:cNvSpPr txBox="1"/>
          <p:nvPr/>
        </p:nvSpPr>
        <p:spPr>
          <a:xfrm>
            <a:off x="0" y="6237288"/>
            <a:ext cx="9036050" cy="338137"/>
          </a:xfrm>
          <a:prstGeom prst="rect">
            <a:avLst/>
          </a:prstGeom>
          <a:noFill/>
        </p:spPr>
        <p:txBody>
          <a:bodyPr>
            <a:spAutoFit/>
          </a:bodyPr>
          <a:lstStyle/>
          <a:p>
            <a:pPr algn="ctr" fontAlgn="auto">
              <a:spcBef>
                <a:spcPts val="0"/>
              </a:spcBef>
              <a:spcAft>
                <a:spcPts val="0"/>
              </a:spcAft>
              <a:defRPr/>
            </a:pPr>
            <a:r>
              <a:rPr kumimoji="0" lang="zh-TW" altLang="en-US" sz="1600" b="1" dirty="0">
                <a:solidFill>
                  <a:schemeClr val="accent5"/>
                </a:solidFill>
                <a:latin typeface="+mj-ea"/>
                <a:ea typeface="+mj-ea"/>
              </a:rPr>
              <a:t>資料來源：</a:t>
            </a:r>
            <a:r>
              <a:rPr kumimoji="0" lang="zh-TW" altLang="zh-TW" sz="1600" b="1" dirty="0">
                <a:solidFill>
                  <a:schemeClr val="accent5"/>
                </a:solidFill>
                <a:latin typeface="+mj-ea"/>
                <a:ea typeface="+mj-ea"/>
              </a:rPr>
              <a:t>簡茂發等人，</a:t>
            </a:r>
            <a:r>
              <a:rPr kumimoji="0" lang="en-US" altLang="zh-TW" sz="1600" b="1" dirty="0">
                <a:solidFill>
                  <a:schemeClr val="accent5"/>
                </a:solidFill>
                <a:latin typeface="+mj-ea"/>
                <a:ea typeface="+mj-ea"/>
              </a:rPr>
              <a:t>2007</a:t>
            </a:r>
            <a:r>
              <a:rPr kumimoji="0" lang="zh-TW" altLang="zh-TW" sz="1600" b="1" dirty="0">
                <a:solidFill>
                  <a:schemeClr val="accent5"/>
                </a:solidFill>
                <a:latin typeface="+mj-ea"/>
                <a:ea typeface="+mj-ea"/>
              </a:rPr>
              <a:t>，第</a:t>
            </a:r>
            <a:r>
              <a:rPr kumimoji="0" lang="en-US" altLang="zh-TW" sz="1600" b="1" dirty="0">
                <a:solidFill>
                  <a:schemeClr val="accent5"/>
                </a:solidFill>
                <a:latin typeface="+mj-ea"/>
                <a:ea typeface="+mj-ea"/>
              </a:rPr>
              <a:t>22-23</a:t>
            </a:r>
            <a:r>
              <a:rPr kumimoji="0" lang="zh-TW" altLang="zh-TW" sz="1600" b="1" dirty="0">
                <a:solidFill>
                  <a:schemeClr val="accent5"/>
                </a:solidFill>
                <a:latin typeface="+mj-ea"/>
                <a:ea typeface="+mj-ea"/>
              </a:rPr>
              <a:t>頁；林幸台等人，</a:t>
            </a:r>
            <a:r>
              <a:rPr kumimoji="0" lang="en-US" altLang="zh-TW" sz="1600" b="1" dirty="0">
                <a:solidFill>
                  <a:schemeClr val="accent5"/>
                </a:solidFill>
                <a:latin typeface="+mj-ea"/>
                <a:ea typeface="+mj-ea"/>
              </a:rPr>
              <a:t>1993</a:t>
            </a:r>
            <a:r>
              <a:rPr kumimoji="0" lang="zh-TW" altLang="zh-TW" sz="1600" b="1" dirty="0">
                <a:solidFill>
                  <a:schemeClr val="accent5"/>
                </a:solidFill>
                <a:latin typeface="+mj-ea"/>
                <a:ea typeface="+mj-ea"/>
              </a:rPr>
              <a:t>，第</a:t>
            </a:r>
            <a:r>
              <a:rPr kumimoji="0" lang="en-US" altLang="zh-TW" sz="1600" b="1" dirty="0">
                <a:solidFill>
                  <a:schemeClr val="accent5"/>
                </a:solidFill>
                <a:latin typeface="+mj-ea"/>
                <a:ea typeface="+mj-ea"/>
              </a:rPr>
              <a:t>33</a:t>
            </a:r>
            <a:r>
              <a:rPr kumimoji="0" lang="zh-TW" altLang="zh-TW" sz="1600" b="1" dirty="0">
                <a:solidFill>
                  <a:schemeClr val="accent5"/>
                </a:solidFill>
                <a:latin typeface="+mj-ea"/>
                <a:ea typeface="+mj-ea"/>
              </a:rPr>
              <a:t>頁。</a:t>
            </a:r>
            <a:endParaRPr kumimoji="0" lang="zh-TW" altLang="en-US" sz="1600" b="1" dirty="0">
              <a:solidFill>
                <a:schemeClr val="accent5"/>
              </a:solidFill>
              <a:latin typeface="+mj-ea"/>
              <a:ea typeface="+mj-ea"/>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12775" y="228600"/>
            <a:ext cx="8153400" cy="990600"/>
          </a:xfrm>
        </p:spPr>
        <p:txBody>
          <a:bodyPr>
            <a:normAutofit/>
          </a:bodyPr>
          <a:lstStyle/>
          <a:p>
            <a:pPr lvl="1" eaLnBrk="1" fontAlgn="auto" hangingPunct="1">
              <a:spcBef>
                <a:spcPts val="0"/>
              </a:spcBef>
              <a:spcAft>
                <a:spcPts val="0"/>
              </a:spcAft>
              <a:defRPr/>
            </a:pPr>
            <a:r>
              <a:rPr lang="zh-TW" altLang="en-US" sz="3600" kern="1200" dirty="0">
                <a:solidFill>
                  <a:sysClr val="windowText" lastClr="000000"/>
                </a:solidFill>
                <a:effectLst>
                  <a:outerShdw blurRad="38100" dist="38100" dir="2700000" algn="tl">
                    <a:srgbClr val="000000">
                      <a:alpha val="43137"/>
                    </a:srgbClr>
                  </a:outerShdw>
                </a:effectLst>
                <a:latin typeface="+mj-lt"/>
                <a:ea typeface="+mj-ea"/>
                <a:cs typeface="+mj-cs"/>
              </a:rPr>
              <a:t>文：</a:t>
            </a:r>
            <a:r>
              <a:rPr lang="zh-TW" altLang="zh-TW" sz="3600" kern="1200" dirty="0">
                <a:solidFill>
                  <a:sysClr val="windowText" lastClr="000000"/>
                </a:solidFill>
                <a:effectLst>
                  <a:outerShdw blurRad="38100" dist="38100" dir="2700000" algn="tl">
                    <a:srgbClr val="000000">
                      <a:alpha val="43137"/>
                    </a:srgbClr>
                  </a:outerShdw>
                </a:effectLst>
                <a:latin typeface="+mj-lt"/>
                <a:ea typeface="+mj-ea"/>
                <a:cs typeface="+mj-cs"/>
              </a:rPr>
              <a:t>藝術</a:t>
            </a:r>
            <a:r>
              <a:rPr lang="zh-TW" altLang="en-US" sz="3600" kern="1200" dirty="0">
                <a:solidFill>
                  <a:sysClr val="windowText" lastClr="000000"/>
                </a:solidFill>
                <a:effectLst>
                  <a:outerShdw blurRad="38100" dist="38100" dir="2700000" algn="tl">
                    <a:srgbClr val="000000">
                      <a:alpha val="43137"/>
                    </a:srgbClr>
                  </a:outerShdw>
                </a:effectLst>
                <a:latin typeface="+mj-lt"/>
                <a:ea typeface="+mj-ea"/>
                <a:cs typeface="+mj-cs"/>
              </a:rPr>
              <a:t>型（</a:t>
            </a:r>
            <a:r>
              <a:rPr lang="en-US" altLang="zh-TW" sz="3600" kern="1200" dirty="0">
                <a:solidFill>
                  <a:sysClr val="windowText" lastClr="000000"/>
                </a:solidFill>
                <a:effectLst>
                  <a:outerShdw blurRad="38100" dist="38100" dir="2700000" algn="tl">
                    <a:srgbClr val="000000">
                      <a:alpha val="43137"/>
                    </a:srgbClr>
                  </a:outerShdw>
                </a:effectLst>
                <a:latin typeface="+mj-lt"/>
                <a:ea typeface="+mj-ea"/>
                <a:cs typeface="+mj-cs"/>
              </a:rPr>
              <a:t>Artistic</a:t>
            </a:r>
            <a:r>
              <a:rPr lang="zh-TW" altLang="en-US" sz="3600" kern="1200" dirty="0">
                <a:solidFill>
                  <a:sysClr val="windowText" lastClr="000000"/>
                </a:solidFill>
                <a:effectLst>
                  <a:outerShdw blurRad="38100" dist="38100" dir="2700000" algn="tl">
                    <a:srgbClr val="000000">
                      <a:alpha val="43137"/>
                    </a:srgbClr>
                  </a:outerShdw>
                </a:effectLst>
                <a:latin typeface="+mj-lt"/>
                <a:ea typeface="+mj-ea"/>
                <a:cs typeface="+mj-cs"/>
              </a:rPr>
              <a:t>）</a:t>
            </a:r>
          </a:p>
        </p:txBody>
      </p:sp>
      <p:sp>
        <p:nvSpPr>
          <p:cNvPr id="3" name="內容版面配置區 2"/>
          <p:cNvSpPr>
            <a:spLocks noGrp="1"/>
          </p:cNvSpPr>
          <p:nvPr>
            <p:ph idx="1"/>
          </p:nvPr>
        </p:nvSpPr>
        <p:spPr>
          <a:xfrm>
            <a:off x="612775" y="1600200"/>
            <a:ext cx="8153400" cy="4495800"/>
          </a:xfrm>
        </p:spPr>
        <p:txBody>
          <a:bodyPr>
            <a:normAutofit fontScale="92500" lnSpcReduction="10000"/>
          </a:bodyPr>
          <a:lstStyle/>
          <a:p>
            <a:pPr marL="320040" indent="-320040" eaLnBrk="1" fontAlgn="auto" hangingPunct="1">
              <a:spcAft>
                <a:spcPts val="0"/>
              </a:spcAft>
              <a:buFont typeface="Wingdings"/>
              <a:buChar char=""/>
              <a:defRPr/>
            </a:pPr>
            <a:r>
              <a:rPr lang="zh-TW" altLang="en-US" dirty="0">
                <a:solidFill>
                  <a:schemeClr val="accent6">
                    <a:lumMod val="10000"/>
                  </a:schemeClr>
                </a:solidFill>
                <a:latin typeface="新細明體" pitchFamily="18" charset="-120"/>
                <a:ea typeface="新細明體" pitchFamily="18" charset="-120"/>
              </a:rPr>
              <a:t>人格</a:t>
            </a:r>
            <a:r>
              <a:rPr lang="zh-TW" altLang="en-US" dirty="0" smtClean="0">
                <a:solidFill>
                  <a:schemeClr val="accent6">
                    <a:lumMod val="10000"/>
                  </a:schemeClr>
                </a:solidFill>
                <a:latin typeface="新細明體" pitchFamily="18" charset="-120"/>
                <a:ea typeface="新細明體" pitchFamily="18" charset="-120"/>
              </a:rPr>
              <a:t>特質</a:t>
            </a:r>
            <a:endParaRPr lang="en-US" altLang="zh-TW" dirty="0" smtClean="0">
              <a:solidFill>
                <a:schemeClr val="accent6">
                  <a:lumMod val="10000"/>
                </a:schemeClr>
              </a:solidFill>
              <a:latin typeface="新細明體" pitchFamily="18" charset="-120"/>
              <a:ea typeface="新細明體" pitchFamily="18" charset="-120"/>
            </a:endParaRPr>
          </a:p>
          <a:p>
            <a:pPr marL="640080" lvl="1" indent="-274320" eaLnBrk="1" fontAlgn="auto" hangingPunct="1">
              <a:spcAft>
                <a:spcPts val="0"/>
              </a:spcAft>
              <a:buFont typeface="Wingdings 2"/>
              <a:buChar char=""/>
              <a:defRPr/>
            </a:pPr>
            <a:r>
              <a:rPr lang="zh-TW" altLang="zh-TW" dirty="0">
                <a:solidFill>
                  <a:schemeClr val="accent6">
                    <a:lumMod val="10000"/>
                  </a:schemeClr>
                </a:solidFill>
                <a:latin typeface="新細明體" pitchFamily="18" charset="-120"/>
                <a:ea typeface="新細明體" pitchFamily="18" charset="-120"/>
              </a:rPr>
              <a:t>藝術型的人直覺敏銳，善於表達和創新。他們希望藉文字、聲音、色彩或形式來表達創造力和美的感受。喜歡獨立作業，但不要被忽略，在無拘無束的環境下工作效率最好。生活的目的就是創造不平凡的事務，不喜歡管人和被人管，和朋友的關係比較隨興。喜歡從事如：音樂、寫作、戲劇、繪畫、設計、舞蹈等工作類型。</a:t>
            </a:r>
            <a:endParaRPr lang="en-US" altLang="zh-TW" dirty="0">
              <a:solidFill>
                <a:schemeClr val="accent6">
                  <a:lumMod val="10000"/>
                </a:schemeClr>
              </a:solidFill>
              <a:latin typeface="新細明體" pitchFamily="18" charset="-120"/>
              <a:ea typeface="新細明體" pitchFamily="18" charset="-120"/>
            </a:endParaRPr>
          </a:p>
          <a:p>
            <a:pPr marL="320040" indent="-320040" eaLnBrk="1" fontAlgn="auto" hangingPunct="1">
              <a:spcAft>
                <a:spcPts val="0"/>
              </a:spcAft>
              <a:buFont typeface="Wingdings"/>
              <a:buChar char=""/>
              <a:defRPr/>
            </a:pPr>
            <a:r>
              <a:rPr lang="zh-TW" altLang="en-US" dirty="0">
                <a:solidFill>
                  <a:schemeClr val="accent6">
                    <a:lumMod val="10000"/>
                  </a:schemeClr>
                </a:solidFill>
                <a:latin typeface="新細明體" pitchFamily="18" charset="-120"/>
                <a:ea typeface="新細明體" pitchFamily="18" charset="-120"/>
              </a:rPr>
              <a:t>職業</a:t>
            </a:r>
            <a:r>
              <a:rPr lang="zh-TW" altLang="en-US" dirty="0" smtClean="0">
                <a:solidFill>
                  <a:schemeClr val="accent6">
                    <a:lumMod val="10000"/>
                  </a:schemeClr>
                </a:solidFill>
                <a:latin typeface="新細明體" pitchFamily="18" charset="-120"/>
                <a:ea typeface="新細明體" pitchFamily="18" charset="-120"/>
              </a:rPr>
              <a:t>環境</a:t>
            </a:r>
            <a:endParaRPr lang="en-US" altLang="zh-TW" dirty="0" smtClean="0">
              <a:solidFill>
                <a:schemeClr val="accent6">
                  <a:lumMod val="10000"/>
                </a:schemeClr>
              </a:solidFill>
              <a:latin typeface="新細明體" pitchFamily="18" charset="-120"/>
              <a:ea typeface="新細明體" pitchFamily="18" charset="-120"/>
            </a:endParaRPr>
          </a:p>
          <a:p>
            <a:pPr marL="640080" lvl="1" indent="-274320" eaLnBrk="1" fontAlgn="auto" hangingPunct="1">
              <a:spcAft>
                <a:spcPts val="0"/>
              </a:spcAft>
              <a:buFont typeface="Wingdings 2"/>
              <a:buChar char=""/>
              <a:defRPr/>
            </a:pPr>
            <a:r>
              <a:rPr lang="zh-TW" altLang="en-US" dirty="0" smtClean="0">
                <a:solidFill>
                  <a:schemeClr val="accent6">
                    <a:lumMod val="10000"/>
                  </a:schemeClr>
                </a:solidFill>
                <a:latin typeface="新細明體" pitchFamily="18" charset="-120"/>
                <a:ea typeface="新細明體" pitchFamily="18" charset="-120"/>
              </a:rPr>
              <a:t>例如</a:t>
            </a:r>
            <a:r>
              <a:rPr lang="zh-TW" altLang="en-US" dirty="0">
                <a:solidFill>
                  <a:schemeClr val="accent6">
                    <a:lumMod val="10000"/>
                  </a:schemeClr>
                </a:solidFill>
                <a:latin typeface="新細明體" pitchFamily="18" charset="-120"/>
                <a:ea typeface="新細明體" pitchFamily="18" charset="-120"/>
              </a:rPr>
              <a:t>：</a:t>
            </a:r>
            <a:r>
              <a:rPr lang="zh-TW" altLang="zh-TW" dirty="0" smtClean="0">
                <a:solidFill>
                  <a:schemeClr val="accent6">
                    <a:lumMod val="10000"/>
                  </a:schemeClr>
                </a:solidFill>
                <a:latin typeface="新細明體" pitchFamily="18" charset="-120"/>
                <a:ea typeface="新細明體" pitchFamily="18" charset="-120"/>
              </a:rPr>
              <a:t>美術</a:t>
            </a:r>
            <a:r>
              <a:rPr lang="zh-TW" altLang="zh-TW" dirty="0">
                <a:solidFill>
                  <a:schemeClr val="accent6">
                    <a:lumMod val="10000"/>
                  </a:schemeClr>
                </a:solidFill>
                <a:latin typeface="新細明體" pitchFamily="18" charset="-120"/>
                <a:ea typeface="新細明體" pitchFamily="18" charset="-120"/>
              </a:rPr>
              <a:t>設計、音樂、戲劇、文學作家、編輯</a:t>
            </a:r>
            <a:r>
              <a:rPr lang="zh-TW" altLang="zh-TW" dirty="0" smtClean="0">
                <a:solidFill>
                  <a:schemeClr val="accent6">
                    <a:lumMod val="10000"/>
                  </a:schemeClr>
                </a:solidFill>
                <a:latin typeface="新細明體" pitchFamily="18" charset="-120"/>
                <a:ea typeface="新細明體" pitchFamily="18" charset="-120"/>
              </a:rPr>
              <a:t>等</a:t>
            </a:r>
            <a:r>
              <a:rPr lang="zh-TW" altLang="en-US" dirty="0" smtClean="0">
                <a:solidFill>
                  <a:schemeClr val="accent6">
                    <a:lumMod val="10000"/>
                  </a:schemeClr>
                </a:solidFill>
                <a:latin typeface="新細明體" pitchFamily="18" charset="-120"/>
                <a:ea typeface="新細明體" pitchFamily="18" charset="-120"/>
              </a:rPr>
              <a:t>設計工作者</a:t>
            </a:r>
            <a:endParaRPr lang="zh-TW" altLang="en-US" dirty="0">
              <a:solidFill>
                <a:schemeClr val="accent6">
                  <a:lumMod val="10000"/>
                </a:schemeClr>
              </a:solidFill>
              <a:latin typeface="新細明體" pitchFamily="18" charset="-120"/>
              <a:ea typeface="新細明體" pitchFamily="18" charset="-120"/>
            </a:endParaRPr>
          </a:p>
        </p:txBody>
      </p:sp>
      <p:sp>
        <p:nvSpPr>
          <p:cNvPr id="4" name="文字方塊 3"/>
          <p:cNvSpPr txBox="1"/>
          <p:nvPr/>
        </p:nvSpPr>
        <p:spPr>
          <a:xfrm>
            <a:off x="0" y="6237288"/>
            <a:ext cx="9036050" cy="338137"/>
          </a:xfrm>
          <a:prstGeom prst="rect">
            <a:avLst/>
          </a:prstGeom>
          <a:noFill/>
        </p:spPr>
        <p:txBody>
          <a:bodyPr>
            <a:spAutoFit/>
          </a:bodyPr>
          <a:lstStyle/>
          <a:p>
            <a:pPr algn="ctr" fontAlgn="auto">
              <a:spcBef>
                <a:spcPts val="0"/>
              </a:spcBef>
              <a:spcAft>
                <a:spcPts val="0"/>
              </a:spcAft>
              <a:defRPr/>
            </a:pPr>
            <a:r>
              <a:rPr kumimoji="0" lang="zh-TW" altLang="en-US" sz="1600" b="1" dirty="0">
                <a:solidFill>
                  <a:schemeClr val="accent5"/>
                </a:solidFill>
                <a:latin typeface="+mj-ea"/>
                <a:ea typeface="+mj-ea"/>
              </a:rPr>
              <a:t>資料來源：</a:t>
            </a:r>
            <a:r>
              <a:rPr kumimoji="0" lang="zh-TW" altLang="zh-TW" sz="1600" b="1" dirty="0">
                <a:solidFill>
                  <a:schemeClr val="accent5"/>
                </a:solidFill>
                <a:latin typeface="+mj-ea"/>
                <a:ea typeface="+mj-ea"/>
              </a:rPr>
              <a:t>簡茂發等人，</a:t>
            </a:r>
            <a:r>
              <a:rPr kumimoji="0" lang="en-US" altLang="zh-TW" sz="1600" b="1" dirty="0">
                <a:solidFill>
                  <a:schemeClr val="accent5"/>
                </a:solidFill>
                <a:latin typeface="+mj-ea"/>
                <a:ea typeface="+mj-ea"/>
              </a:rPr>
              <a:t>2007</a:t>
            </a:r>
            <a:r>
              <a:rPr kumimoji="0" lang="zh-TW" altLang="zh-TW" sz="1600" b="1" dirty="0">
                <a:solidFill>
                  <a:schemeClr val="accent5"/>
                </a:solidFill>
                <a:latin typeface="+mj-ea"/>
                <a:ea typeface="+mj-ea"/>
              </a:rPr>
              <a:t>，第</a:t>
            </a:r>
            <a:r>
              <a:rPr kumimoji="0" lang="en-US" altLang="zh-TW" sz="1600" b="1" dirty="0">
                <a:solidFill>
                  <a:schemeClr val="accent5"/>
                </a:solidFill>
                <a:latin typeface="+mj-ea"/>
                <a:ea typeface="+mj-ea"/>
              </a:rPr>
              <a:t>22-23</a:t>
            </a:r>
            <a:r>
              <a:rPr kumimoji="0" lang="zh-TW" altLang="zh-TW" sz="1600" b="1" dirty="0">
                <a:solidFill>
                  <a:schemeClr val="accent5"/>
                </a:solidFill>
                <a:latin typeface="+mj-ea"/>
                <a:ea typeface="+mj-ea"/>
              </a:rPr>
              <a:t>頁；林幸台等人，</a:t>
            </a:r>
            <a:r>
              <a:rPr kumimoji="0" lang="en-US" altLang="zh-TW" sz="1600" b="1" dirty="0">
                <a:solidFill>
                  <a:schemeClr val="accent5"/>
                </a:solidFill>
                <a:latin typeface="+mj-ea"/>
                <a:ea typeface="+mj-ea"/>
              </a:rPr>
              <a:t>1993</a:t>
            </a:r>
            <a:r>
              <a:rPr kumimoji="0" lang="zh-TW" altLang="zh-TW" sz="1600" b="1" dirty="0">
                <a:solidFill>
                  <a:schemeClr val="accent5"/>
                </a:solidFill>
                <a:latin typeface="+mj-ea"/>
                <a:ea typeface="+mj-ea"/>
              </a:rPr>
              <a:t>，第</a:t>
            </a:r>
            <a:r>
              <a:rPr kumimoji="0" lang="en-US" altLang="zh-TW" sz="1600" b="1" dirty="0">
                <a:solidFill>
                  <a:schemeClr val="accent5"/>
                </a:solidFill>
                <a:latin typeface="+mj-ea"/>
                <a:ea typeface="+mj-ea"/>
              </a:rPr>
              <a:t>33</a:t>
            </a:r>
            <a:r>
              <a:rPr kumimoji="0" lang="zh-TW" altLang="zh-TW" sz="1600" b="1" dirty="0">
                <a:solidFill>
                  <a:schemeClr val="accent5"/>
                </a:solidFill>
                <a:latin typeface="+mj-ea"/>
                <a:ea typeface="+mj-ea"/>
              </a:rPr>
              <a:t>頁。</a:t>
            </a:r>
            <a:endParaRPr kumimoji="0" lang="zh-TW" altLang="en-US" sz="1600" b="1" dirty="0">
              <a:solidFill>
                <a:schemeClr val="accent5"/>
              </a:solidFill>
              <a:latin typeface="+mj-ea"/>
              <a:ea typeface="+mj-ea"/>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12775" y="228600"/>
            <a:ext cx="8153400" cy="990600"/>
          </a:xfrm>
        </p:spPr>
        <p:txBody>
          <a:bodyPr>
            <a:normAutofit/>
          </a:bodyPr>
          <a:lstStyle/>
          <a:p>
            <a:pPr lvl="1" eaLnBrk="1" fontAlgn="auto" hangingPunct="1">
              <a:spcBef>
                <a:spcPts val="0"/>
              </a:spcBef>
              <a:spcAft>
                <a:spcPts val="0"/>
              </a:spcAft>
              <a:defRPr/>
            </a:pPr>
            <a:r>
              <a:rPr lang="zh-TW" altLang="en-US" sz="3600" kern="1200" dirty="0">
                <a:solidFill>
                  <a:sysClr val="windowText" lastClr="000000"/>
                </a:solidFill>
                <a:effectLst>
                  <a:outerShdw blurRad="38100" dist="38100" dir="2700000" algn="tl">
                    <a:srgbClr val="000000">
                      <a:alpha val="43137"/>
                    </a:srgbClr>
                  </a:outerShdw>
                </a:effectLst>
                <a:latin typeface="+mj-lt"/>
                <a:ea typeface="+mj-ea"/>
                <a:cs typeface="+mj-cs"/>
              </a:rPr>
              <a:t>人：</a:t>
            </a:r>
            <a:r>
              <a:rPr lang="zh-TW" altLang="zh-TW" sz="3600" kern="1200" dirty="0">
                <a:solidFill>
                  <a:sysClr val="windowText" lastClr="000000"/>
                </a:solidFill>
                <a:effectLst>
                  <a:outerShdw blurRad="38100" dist="38100" dir="2700000" algn="tl">
                    <a:srgbClr val="000000">
                      <a:alpha val="43137"/>
                    </a:srgbClr>
                  </a:outerShdw>
                </a:effectLst>
                <a:latin typeface="+mj-lt"/>
                <a:ea typeface="+mj-ea"/>
                <a:cs typeface="+mj-cs"/>
              </a:rPr>
              <a:t>社會</a:t>
            </a:r>
            <a:r>
              <a:rPr lang="zh-TW" altLang="en-US" sz="3600" kern="1200" dirty="0">
                <a:solidFill>
                  <a:sysClr val="windowText" lastClr="000000"/>
                </a:solidFill>
                <a:effectLst>
                  <a:outerShdw blurRad="38100" dist="38100" dir="2700000" algn="tl">
                    <a:srgbClr val="000000">
                      <a:alpha val="43137"/>
                    </a:srgbClr>
                  </a:outerShdw>
                </a:effectLst>
                <a:latin typeface="+mj-lt"/>
                <a:ea typeface="+mj-ea"/>
                <a:cs typeface="+mj-cs"/>
              </a:rPr>
              <a:t>型（</a:t>
            </a:r>
            <a:r>
              <a:rPr lang="en-US" altLang="zh-TW" sz="3600" kern="1200" dirty="0">
                <a:solidFill>
                  <a:sysClr val="windowText" lastClr="000000"/>
                </a:solidFill>
                <a:effectLst>
                  <a:outerShdw blurRad="38100" dist="38100" dir="2700000" algn="tl">
                    <a:srgbClr val="000000">
                      <a:alpha val="43137"/>
                    </a:srgbClr>
                  </a:outerShdw>
                </a:effectLst>
                <a:latin typeface="+mj-lt"/>
                <a:ea typeface="+mj-ea"/>
                <a:cs typeface="+mj-cs"/>
              </a:rPr>
              <a:t>Social</a:t>
            </a:r>
            <a:r>
              <a:rPr lang="zh-TW" altLang="en-US" sz="3600" kern="1200" dirty="0">
                <a:solidFill>
                  <a:sysClr val="windowText" lastClr="000000"/>
                </a:solidFill>
                <a:effectLst>
                  <a:outerShdw blurRad="38100" dist="38100" dir="2700000" algn="tl">
                    <a:srgbClr val="000000">
                      <a:alpha val="43137"/>
                    </a:srgbClr>
                  </a:outerShdw>
                </a:effectLst>
                <a:latin typeface="+mj-lt"/>
                <a:ea typeface="+mj-ea"/>
                <a:cs typeface="+mj-cs"/>
              </a:rPr>
              <a:t>）</a:t>
            </a:r>
          </a:p>
        </p:txBody>
      </p:sp>
      <p:sp>
        <p:nvSpPr>
          <p:cNvPr id="3" name="內容版面配置區 2"/>
          <p:cNvSpPr>
            <a:spLocks noGrp="1"/>
          </p:cNvSpPr>
          <p:nvPr>
            <p:ph idx="1"/>
          </p:nvPr>
        </p:nvSpPr>
        <p:spPr>
          <a:xfrm>
            <a:off x="612775" y="1600200"/>
            <a:ext cx="8153400" cy="4495800"/>
          </a:xfrm>
        </p:spPr>
        <p:txBody>
          <a:bodyPr>
            <a:normAutofit/>
          </a:bodyPr>
          <a:lstStyle/>
          <a:p>
            <a:pPr marL="320040" indent="-320040" eaLnBrk="1" fontAlgn="auto" hangingPunct="1">
              <a:spcAft>
                <a:spcPts val="0"/>
              </a:spcAft>
              <a:buFont typeface="Wingdings"/>
              <a:buChar char=""/>
              <a:defRPr/>
            </a:pPr>
            <a:r>
              <a:rPr lang="zh-TW" altLang="en-US" sz="2400" dirty="0">
                <a:solidFill>
                  <a:schemeClr val="accent6">
                    <a:lumMod val="10000"/>
                  </a:schemeClr>
                </a:solidFill>
              </a:rPr>
              <a:t>人格</a:t>
            </a:r>
            <a:r>
              <a:rPr lang="zh-TW" altLang="en-US" sz="2400" dirty="0" smtClean="0">
                <a:solidFill>
                  <a:schemeClr val="accent6">
                    <a:lumMod val="10000"/>
                  </a:schemeClr>
                </a:solidFill>
              </a:rPr>
              <a:t>特質</a:t>
            </a:r>
            <a:endParaRPr lang="en-US" altLang="zh-TW" sz="2400" dirty="0" smtClean="0">
              <a:solidFill>
                <a:schemeClr val="accent6">
                  <a:lumMod val="10000"/>
                </a:schemeClr>
              </a:solidFill>
            </a:endParaRPr>
          </a:p>
          <a:p>
            <a:pPr marL="640080" lvl="1" indent="-274320" eaLnBrk="1" fontAlgn="auto" hangingPunct="1">
              <a:spcAft>
                <a:spcPts val="0"/>
              </a:spcAft>
              <a:buFont typeface="Wingdings 2"/>
              <a:buChar char=""/>
              <a:defRPr/>
            </a:pPr>
            <a:r>
              <a:rPr lang="zh-TW" altLang="zh-TW" sz="2400" dirty="0">
                <a:solidFill>
                  <a:schemeClr val="accent6">
                    <a:lumMod val="10000"/>
                  </a:schemeClr>
                </a:solidFill>
              </a:rPr>
              <a:t>社會型的人對人和善，容易相處，關心自己和別人的感受，喜歡傾聽和了解別人，也願意付出時間和精力去解決別人的衝突，喜歡教導別人，並幫助他人成長。他們不愛競爭，喜歡大家一起作事，一起為團體盡力。交友廣闊，關心別人勝於關心工作。喜從事教師、輔導、社會工作、醫護、宗教等相關工作。</a:t>
            </a:r>
            <a:endParaRPr lang="en-US" altLang="zh-TW" sz="2400" dirty="0">
              <a:solidFill>
                <a:schemeClr val="accent6">
                  <a:lumMod val="10000"/>
                </a:schemeClr>
              </a:solidFill>
            </a:endParaRPr>
          </a:p>
          <a:p>
            <a:pPr marL="320040" indent="-320040" eaLnBrk="1" fontAlgn="auto" hangingPunct="1">
              <a:spcAft>
                <a:spcPts val="0"/>
              </a:spcAft>
              <a:buFont typeface="Wingdings"/>
              <a:buChar char=""/>
              <a:defRPr/>
            </a:pPr>
            <a:r>
              <a:rPr lang="zh-TW" altLang="en-US" sz="2400" dirty="0" smtClean="0">
                <a:solidFill>
                  <a:schemeClr val="accent6">
                    <a:lumMod val="10000"/>
                  </a:schemeClr>
                </a:solidFill>
              </a:rPr>
              <a:t>職業環境</a:t>
            </a:r>
            <a:endParaRPr lang="en-US" altLang="zh-TW" sz="2400" dirty="0" smtClean="0">
              <a:solidFill>
                <a:schemeClr val="accent6">
                  <a:lumMod val="10000"/>
                </a:schemeClr>
              </a:solidFill>
            </a:endParaRPr>
          </a:p>
          <a:p>
            <a:pPr marL="640080" lvl="1" indent="-274320" eaLnBrk="1" fontAlgn="auto" hangingPunct="1">
              <a:spcAft>
                <a:spcPts val="0"/>
              </a:spcAft>
              <a:buFont typeface="Wingdings 2"/>
              <a:buChar char=""/>
              <a:defRPr/>
            </a:pPr>
            <a:r>
              <a:rPr lang="zh-TW" altLang="en-US" sz="2400" dirty="0" smtClean="0">
                <a:solidFill>
                  <a:schemeClr val="accent6">
                    <a:lumMod val="10000"/>
                  </a:schemeClr>
                </a:solidFill>
              </a:rPr>
              <a:t>例如：</a:t>
            </a:r>
            <a:r>
              <a:rPr lang="zh-TW" altLang="zh-TW" sz="2400" dirty="0" smtClean="0">
                <a:solidFill>
                  <a:schemeClr val="accent6">
                    <a:lumMod val="10000"/>
                  </a:schemeClr>
                </a:solidFill>
              </a:rPr>
              <a:t>教師</a:t>
            </a:r>
            <a:r>
              <a:rPr lang="zh-TW" altLang="zh-TW" sz="2400" dirty="0">
                <a:solidFill>
                  <a:schemeClr val="accent6">
                    <a:lumMod val="10000"/>
                  </a:schemeClr>
                </a:solidFill>
              </a:rPr>
              <a:t>、教育行政人員、社會工作人員、諮商員、</a:t>
            </a:r>
            <a:r>
              <a:rPr lang="zh-TW" altLang="zh-TW" sz="2400" dirty="0" smtClean="0">
                <a:solidFill>
                  <a:schemeClr val="accent6">
                    <a:lumMod val="10000"/>
                  </a:schemeClr>
                </a:solidFill>
              </a:rPr>
              <a:t>護士</a:t>
            </a:r>
            <a:r>
              <a:rPr lang="zh-TW" altLang="en-US" sz="2400" dirty="0" smtClean="0">
                <a:solidFill>
                  <a:schemeClr val="accent6">
                    <a:lumMod val="10000"/>
                  </a:schemeClr>
                </a:solidFill>
              </a:rPr>
              <a:t>等助人工作者</a:t>
            </a:r>
            <a:endParaRPr lang="zh-TW" altLang="en-US" sz="2400" dirty="0">
              <a:solidFill>
                <a:schemeClr val="accent6">
                  <a:lumMod val="10000"/>
                </a:schemeClr>
              </a:solidFill>
            </a:endParaRPr>
          </a:p>
        </p:txBody>
      </p:sp>
      <p:sp>
        <p:nvSpPr>
          <p:cNvPr id="4" name="文字方塊 3"/>
          <p:cNvSpPr txBox="1"/>
          <p:nvPr/>
        </p:nvSpPr>
        <p:spPr>
          <a:xfrm>
            <a:off x="0" y="6237288"/>
            <a:ext cx="9036050" cy="338137"/>
          </a:xfrm>
          <a:prstGeom prst="rect">
            <a:avLst/>
          </a:prstGeom>
          <a:noFill/>
        </p:spPr>
        <p:txBody>
          <a:bodyPr>
            <a:spAutoFit/>
          </a:bodyPr>
          <a:lstStyle/>
          <a:p>
            <a:pPr algn="ctr" fontAlgn="auto">
              <a:spcBef>
                <a:spcPts val="0"/>
              </a:spcBef>
              <a:spcAft>
                <a:spcPts val="0"/>
              </a:spcAft>
              <a:defRPr/>
            </a:pPr>
            <a:r>
              <a:rPr kumimoji="0" lang="zh-TW" altLang="en-US" sz="1600" b="1" dirty="0">
                <a:solidFill>
                  <a:schemeClr val="accent5"/>
                </a:solidFill>
                <a:latin typeface="+mj-ea"/>
                <a:ea typeface="+mj-ea"/>
              </a:rPr>
              <a:t>資料來源：</a:t>
            </a:r>
            <a:r>
              <a:rPr kumimoji="0" lang="zh-TW" altLang="zh-TW" sz="1600" b="1" dirty="0">
                <a:solidFill>
                  <a:schemeClr val="accent5"/>
                </a:solidFill>
                <a:latin typeface="+mj-ea"/>
                <a:ea typeface="+mj-ea"/>
              </a:rPr>
              <a:t>簡茂發等人，</a:t>
            </a:r>
            <a:r>
              <a:rPr kumimoji="0" lang="en-US" altLang="zh-TW" sz="1600" b="1" dirty="0">
                <a:solidFill>
                  <a:schemeClr val="accent5"/>
                </a:solidFill>
                <a:latin typeface="+mj-ea"/>
                <a:ea typeface="+mj-ea"/>
              </a:rPr>
              <a:t>2007</a:t>
            </a:r>
            <a:r>
              <a:rPr kumimoji="0" lang="zh-TW" altLang="zh-TW" sz="1600" b="1" dirty="0">
                <a:solidFill>
                  <a:schemeClr val="accent5"/>
                </a:solidFill>
                <a:latin typeface="+mj-ea"/>
                <a:ea typeface="+mj-ea"/>
              </a:rPr>
              <a:t>，第</a:t>
            </a:r>
            <a:r>
              <a:rPr kumimoji="0" lang="en-US" altLang="zh-TW" sz="1600" b="1" dirty="0">
                <a:solidFill>
                  <a:schemeClr val="accent5"/>
                </a:solidFill>
                <a:latin typeface="+mj-ea"/>
                <a:ea typeface="+mj-ea"/>
              </a:rPr>
              <a:t>22-23</a:t>
            </a:r>
            <a:r>
              <a:rPr kumimoji="0" lang="zh-TW" altLang="zh-TW" sz="1600" b="1" dirty="0">
                <a:solidFill>
                  <a:schemeClr val="accent5"/>
                </a:solidFill>
                <a:latin typeface="+mj-ea"/>
                <a:ea typeface="+mj-ea"/>
              </a:rPr>
              <a:t>頁；林幸台等人，</a:t>
            </a:r>
            <a:r>
              <a:rPr kumimoji="0" lang="en-US" altLang="zh-TW" sz="1600" b="1" dirty="0">
                <a:solidFill>
                  <a:schemeClr val="accent5"/>
                </a:solidFill>
                <a:latin typeface="+mj-ea"/>
                <a:ea typeface="+mj-ea"/>
              </a:rPr>
              <a:t>1993</a:t>
            </a:r>
            <a:r>
              <a:rPr kumimoji="0" lang="zh-TW" altLang="zh-TW" sz="1600" b="1" dirty="0">
                <a:solidFill>
                  <a:schemeClr val="accent5"/>
                </a:solidFill>
                <a:latin typeface="+mj-ea"/>
                <a:ea typeface="+mj-ea"/>
              </a:rPr>
              <a:t>，第</a:t>
            </a:r>
            <a:r>
              <a:rPr kumimoji="0" lang="en-US" altLang="zh-TW" sz="1600" b="1" dirty="0">
                <a:solidFill>
                  <a:schemeClr val="accent5"/>
                </a:solidFill>
                <a:latin typeface="+mj-ea"/>
                <a:ea typeface="+mj-ea"/>
              </a:rPr>
              <a:t>33</a:t>
            </a:r>
            <a:r>
              <a:rPr kumimoji="0" lang="zh-TW" altLang="zh-TW" sz="1600" b="1" dirty="0">
                <a:solidFill>
                  <a:schemeClr val="accent5"/>
                </a:solidFill>
                <a:latin typeface="+mj-ea"/>
                <a:ea typeface="+mj-ea"/>
              </a:rPr>
              <a:t>頁。</a:t>
            </a:r>
            <a:endParaRPr kumimoji="0" lang="zh-TW" altLang="en-US" sz="1600" b="1" dirty="0">
              <a:solidFill>
                <a:schemeClr val="accent5"/>
              </a:solidFill>
              <a:latin typeface="+mj-ea"/>
              <a:ea typeface="+mj-ea"/>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12775" y="228600"/>
            <a:ext cx="8153400" cy="990600"/>
          </a:xfrm>
        </p:spPr>
        <p:txBody>
          <a:bodyPr>
            <a:normAutofit/>
          </a:bodyPr>
          <a:lstStyle/>
          <a:p>
            <a:pPr lvl="1" eaLnBrk="1" fontAlgn="auto" hangingPunct="1">
              <a:spcBef>
                <a:spcPts val="0"/>
              </a:spcBef>
              <a:spcAft>
                <a:spcPts val="0"/>
              </a:spcAft>
              <a:defRPr/>
            </a:pPr>
            <a:r>
              <a:rPr lang="zh-TW" altLang="en-US" sz="3600" kern="1200" dirty="0">
                <a:solidFill>
                  <a:sysClr val="windowText" lastClr="000000"/>
                </a:solidFill>
                <a:effectLst>
                  <a:outerShdw blurRad="38100" dist="38100" dir="2700000" algn="tl">
                    <a:srgbClr val="000000">
                      <a:alpha val="43137"/>
                    </a:srgbClr>
                  </a:outerShdw>
                </a:effectLst>
                <a:latin typeface="+mj-lt"/>
                <a:ea typeface="+mj-ea"/>
                <a:cs typeface="+mj-cs"/>
              </a:rPr>
              <a:t>商：</a:t>
            </a:r>
            <a:r>
              <a:rPr lang="zh-TW" altLang="zh-TW" sz="3600" kern="1200" dirty="0">
                <a:solidFill>
                  <a:sysClr val="windowText" lastClr="000000"/>
                </a:solidFill>
                <a:effectLst>
                  <a:outerShdw blurRad="38100" dist="38100" dir="2700000" algn="tl">
                    <a:srgbClr val="000000">
                      <a:alpha val="43137"/>
                    </a:srgbClr>
                  </a:outerShdw>
                </a:effectLst>
                <a:latin typeface="+mj-lt"/>
                <a:ea typeface="+mj-ea"/>
                <a:cs typeface="+mj-cs"/>
              </a:rPr>
              <a:t>企業</a:t>
            </a:r>
            <a:r>
              <a:rPr lang="zh-TW" altLang="en-US" sz="3600" kern="1200" dirty="0">
                <a:solidFill>
                  <a:sysClr val="windowText" lastClr="000000"/>
                </a:solidFill>
                <a:effectLst>
                  <a:outerShdw blurRad="38100" dist="38100" dir="2700000" algn="tl">
                    <a:srgbClr val="000000">
                      <a:alpha val="43137"/>
                    </a:srgbClr>
                  </a:outerShdw>
                </a:effectLst>
                <a:latin typeface="+mj-lt"/>
                <a:ea typeface="+mj-ea"/>
                <a:cs typeface="+mj-cs"/>
              </a:rPr>
              <a:t>型（</a:t>
            </a:r>
            <a:r>
              <a:rPr lang="en-US" altLang="zh-TW" sz="3600" kern="1200" dirty="0">
                <a:solidFill>
                  <a:sysClr val="windowText" lastClr="000000"/>
                </a:solidFill>
                <a:effectLst>
                  <a:outerShdw blurRad="38100" dist="38100" dir="2700000" algn="tl">
                    <a:srgbClr val="000000">
                      <a:alpha val="43137"/>
                    </a:srgbClr>
                  </a:outerShdw>
                </a:effectLst>
                <a:latin typeface="+mj-lt"/>
                <a:ea typeface="+mj-ea"/>
                <a:cs typeface="+mj-cs"/>
              </a:rPr>
              <a:t>Enterprising</a:t>
            </a:r>
            <a:r>
              <a:rPr lang="zh-TW" altLang="en-US" sz="3600" kern="1200" dirty="0">
                <a:solidFill>
                  <a:sysClr val="windowText" lastClr="000000"/>
                </a:solidFill>
                <a:effectLst>
                  <a:outerShdw blurRad="38100" dist="38100" dir="2700000" algn="tl">
                    <a:srgbClr val="000000">
                      <a:alpha val="43137"/>
                    </a:srgbClr>
                  </a:outerShdw>
                </a:effectLst>
                <a:latin typeface="+mj-lt"/>
                <a:ea typeface="+mj-ea"/>
                <a:cs typeface="+mj-cs"/>
              </a:rPr>
              <a:t>）</a:t>
            </a:r>
          </a:p>
        </p:txBody>
      </p:sp>
      <p:sp>
        <p:nvSpPr>
          <p:cNvPr id="49155" name="內容版面配置區 2"/>
          <p:cNvSpPr>
            <a:spLocks noGrp="1"/>
          </p:cNvSpPr>
          <p:nvPr>
            <p:ph idx="1"/>
          </p:nvPr>
        </p:nvSpPr>
        <p:spPr>
          <a:xfrm>
            <a:off x="612775" y="1600200"/>
            <a:ext cx="8153400" cy="4495800"/>
          </a:xfrm>
        </p:spPr>
        <p:txBody>
          <a:bodyPr/>
          <a:lstStyle/>
          <a:p>
            <a:pPr eaLnBrk="1" hangingPunct="1"/>
            <a:r>
              <a:rPr lang="zh-TW" altLang="en-US" sz="2400" dirty="0" smtClean="0">
                <a:solidFill>
                  <a:schemeClr val="accent6">
                    <a:lumMod val="10000"/>
                  </a:schemeClr>
                </a:solidFill>
              </a:rPr>
              <a:t>人格特質</a:t>
            </a:r>
            <a:endParaRPr lang="en-US" altLang="zh-TW" sz="2400" dirty="0" smtClean="0">
              <a:solidFill>
                <a:schemeClr val="accent6">
                  <a:lumMod val="10000"/>
                </a:schemeClr>
              </a:solidFill>
            </a:endParaRPr>
          </a:p>
          <a:p>
            <a:pPr lvl="1" eaLnBrk="1" hangingPunct="1"/>
            <a:r>
              <a:rPr lang="zh-TW" altLang="zh-TW" sz="2400" dirty="0" smtClean="0">
                <a:solidFill>
                  <a:schemeClr val="accent6">
                    <a:lumMod val="10000"/>
                  </a:schemeClr>
                </a:solidFill>
              </a:rPr>
              <a:t>企業型的人企業型的人精力旺盛、生活緊湊、好冒險競爭，作事有計畫並立刻行動。不願花太多時間仔細研究，希望擁有權力去改善不合理的事。他們善用說服力和組織力，希望自己的表現被他人肯定，並成為團體的焦點人物，能影響組織或人。不以現階段的成就為滿足，也要求別人跟他一樣努力。喜歡管理、銷售、司法、從政等工作。</a:t>
            </a:r>
            <a:endParaRPr lang="en-US" altLang="zh-TW" sz="2400" dirty="0" smtClean="0">
              <a:solidFill>
                <a:schemeClr val="accent6">
                  <a:lumMod val="10000"/>
                </a:schemeClr>
              </a:solidFill>
            </a:endParaRPr>
          </a:p>
          <a:p>
            <a:pPr eaLnBrk="1" hangingPunct="1"/>
            <a:r>
              <a:rPr lang="zh-TW" altLang="en-US" sz="2400" dirty="0" smtClean="0">
                <a:solidFill>
                  <a:schemeClr val="accent6">
                    <a:lumMod val="10000"/>
                  </a:schemeClr>
                </a:solidFill>
              </a:rPr>
              <a:t>職業環境</a:t>
            </a:r>
            <a:endParaRPr lang="en-US" altLang="zh-TW" sz="2400" dirty="0" smtClean="0">
              <a:solidFill>
                <a:schemeClr val="accent6">
                  <a:lumMod val="10000"/>
                </a:schemeClr>
              </a:solidFill>
            </a:endParaRPr>
          </a:p>
          <a:p>
            <a:pPr lvl="1" eaLnBrk="1" hangingPunct="1"/>
            <a:r>
              <a:rPr lang="zh-TW" altLang="en-US" sz="2400" dirty="0" smtClean="0">
                <a:solidFill>
                  <a:schemeClr val="accent6">
                    <a:lumMod val="10000"/>
                  </a:schemeClr>
                </a:solidFill>
              </a:rPr>
              <a:t>例如：</a:t>
            </a:r>
            <a:r>
              <a:rPr lang="zh-TW" altLang="zh-TW" sz="2400" dirty="0" smtClean="0">
                <a:solidFill>
                  <a:schemeClr val="accent6">
                    <a:lumMod val="10000"/>
                  </a:schemeClr>
                </a:solidFill>
              </a:rPr>
              <a:t>人事經理、買賣推銷、律師等</a:t>
            </a:r>
            <a:endParaRPr lang="zh-TW" altLang="en-US" sz="2400" dirty="0" smtClean="0">
              <a:solidFill>
                <a:schemeClr val="accent6">
                  <a:lumMod val="10000"/>
                </a:schemeClr>
              </a:solidFill>
            </a:endParaRPr>
          </a:p>
        </p:txBody>
      </p:sp>
      <p:sp>
        <p:nvSpPr>
          <p:cNvPr id="4" name="文字方塊 3"/>
          <p:cNvSpPr txBox="1"/>
          <p:nvPr/>
        </p:nvSpPr>
        <p:spPr>
          <a:xfrm>
            <a:off x="0" y="6237288"/>
            <a:ext cx="9036050" cy="338137"/>
          </a:xfrm>
          <a:prstGeom prst="rect">
            <a:avLst/>
          </a:prstGeom>
          <a:noFill/>
        </p:spPr>
        <p:txBody>
          <a:bodyPr>
            <a:spAutoFit/>
          </a:bodyPr>
          <a:lstStyle/>
          <a:p>
            <a:pPr algn="ctr" fontAlgn="auto">
              <a:spcBef>
                <a:spcPts val="0"/>
              </a:spcBef>
              <a:spcAft>
                <a:spcPts val="0"/>
              </a:spcAft>
              <a:defRPr/>
            </a:pPr>
            <a:r>
              <a:rPr kumimoji="0" lang="zh-TW" altLang="en-US" sz="1600" b="1" dirty="0">
                <a:solidFill>
                  <a:schemeClr val="accent5"/>
                </a:solidFill>
                <a:latin typeface="+mj-ea"/>
                <a:ea typeface="+mj-ea"/>
              </a:rPr>
              <a:t>資料來源：</a:t>
            </a:r>
            <a:r>
              <a:rPr kumimoji="0" lang="zh-TW" altLang="zh-TW" sz="1600" b="1" dirty="0">
                <a:solidFill>
                  <a:schemeClr val="accent5"/>
                </a:solidFill>
                <a:latin typeface="+mj-ea"/>
                <a:ea typeface="+mj-ea"/>
              </a:rPr>
              <a:t>簡茂發等人，</a:t>
            </a:r>
            <a:r>
              <a:rPr kumimoji="0" lang="en-US" altLang="zh-TW" sz="1600" b="1" dirty="0">
                <a:solidFill>
                  <a:schemeClr val="accent5"/>
                </a:solidFill>
                <a:latin typeface="+mj-ea"/>
                <a:ea typeface="+mj-ea"/>
              </a:rPr>
              <a:t>2007</a:t>
            </a:r>
            <a:r>
              <a:rPr kumimoji="0" lang="zh-TW" altLang="zh-TW" sz="1600" b="1" dirty="0">
                <a:solidFill>
                  <a:schemeClr val="accent5"/>
                </a:solidFill>
                <a:latin typeface="+mj-ea"/>
                <a:ea typeface="+mj-ea"/>
              </a:rPr>
              <a:t>，第</a:t>
            </a:r>
            <a:r>
              <a:rPr kumimoji="0" lang="en-US" altLang="zh-TW" sz="1600" b="1" dirty="0">
                <a:solidFill>
                  <a:schemeClr val="accent5"/>
                </a:solidFill>
                <a:latin typeface="+mj-ea"/>
                <a:ea typeface="+mj-ea"/>
              </a:rPr>
              <a:t>22-23</a:t>
            </a:r>
            <a:r>
              <a:rPr kumimoji="0" lang="zh-TW" altLang="zh-TW" sz="1600" b="1" dirty="0">
                <a:solidFill>
                  <a:schemeClr val="accent5"/>
                </a:solidFill>
                <a:latin typeface="+mj-ea"/>
                <a:ea typeface="+mj-ea"/>
              </a:rPr>
              <a:t>頁；林幸台等人，</a:t>
            </a:r>
            <a:r>
              <a:rPr kumimoji="0" lang="en-US" altLang="zh-TW" sz="1600" b="1" dirty="0">
                <a:solidFill>
                  <a:schemeClr val="accent5"/>
                </a:solidFill>
                <a:latin typeface="+mj-ea"/>
                <a:ea typeface="+mj-ea"/>
              </a:rPr>
              <a:t>1993</a:t>
            </a:r>
            <a:r>
              <a:rPr kumimoji="0" lang="zh-TW" altLang="zh-TW" sz="1600" b="1" dirty="0">
                <a:solidFill>
                  <a:schemeClr val="accent5"/>
                </a:solidFill>
                <a:latin typeface="+mj-ea"/>
                <a:ea typeface="+mj-ea"/>
              </a:rPr>
              <a:t>，第</a:t>
            </a:r>
            <a:r>
              <a:rPr kumimoji="0" lang="en-US" altLang="zh-TW" sz="1600" b="1" dirty="0">
                <a:solidFill>
                  <a:schemeClr val="accent5"/>
                </a:solidFill>
                <a:latin typeface="+mj-ea"/>
                <a:ea typeface="+mj-ea"/>
              </a:rPr>
              <a:t>33</a:t>
            </a:r>
            <a:r>
              <a:rPr kumimoji="0" lang="zh-TW" altLang="zh-TW" sz="1600" b="1" dirty="0">
                <a:solidFill>
                  <a:schemeClr val="accent5"/>
                </a:solidFill>
                <a:latin typeface="+mj-ea"/>
                <a:ea typeface="+mj-ea"/>
              </a:rPr>
              <a:t>頁。</a:t>
            </a:r>
            <a:endParaRPr kumimoji="0" lang="zh-TW" altLang="en-US" sz="1600" b="1" dirty="0">
              <a:solidFill>
                <a:schemeClr val="accent5"/>
              </a:solidFill>
              <a:latin typeface="+mj-ea"/>
              <a:ea typeface="+mj-ea"/>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12775" y="228600"/>
            <a:ext cx="8153400" cy="990600"/>
          </a:xfrm>
        </p:spPr>
        <p:txBody>
          <a:bodyPr>
            <a:normAutofit/>
          </a:bodyPr>
          <a:lstStyle/>
          <a:p>
            <a:pPr lvl="1" eaLnBrk="1" fontAlgn="auto" hangingPunct="1">
              <a:spcBef>
                <a:spcPts val="0"/>
              </a:spcBef>
              <a:spcAft>
                <a:spcPts val="0"/>
              </a:spcAft>
              <a:defRPr/>
            </a:pPr>
            <a:r>
              <a:rPr lang="zh-TW" altLang="en-US" sz="3600" kern="1200" dirty="0">
                <a:solidFill>
                  <a:sysClr val="windowText" lastClr="000000"/>
                </a:solidFill>
                <a:effectLst>
                  <a:outerShdw blurRad="38100" dist="38100" dir="2700000" algn="tl">
                    <a:srgbClr val="000000">
                      <a:alpha val="43137"/>
                    </a:srgbClr>
                  </a:outerShdw>
                </a:effectLst>
                <a:latin typeface="+mj-lt"/>
                <a:ea typeface="+mj-ea"/>
                <a:cs typeface="+mj-cs"/>
              </a:rPr>
              <a:t>事：</a:t>
            </a:r>
            <a:r>
              <a:rPr lang="zh-TW" altLang="zh-TW" sz="3600" kern="1200" dirty="0">
                <a:solidFill>
                  <a:sysClr val="windowText" lastClr="000000"/>
                </a:solidFill>
                <a:effectLst>
                  <a:outerShdw blurRad="38100" dist="38100" dir="2700000" algn="tl">
                    <a:srgbClr val="000000">
                      <a:alpha val="43137"/>
                    </a:srgbClr>
                  </a:outerShdw>
                </a:effectLst>
                <a:latin typeface="+mj-lt"/>
                <a:ea typeface="+mj-ea"/>
                <a:cs typeface="+mj-cs"/>
              </a:rPr>
              <a:t>事務</a:t>
            </a:r>
            <a:r>
              <a:rPr lang="zh-TW" altLang="en-US" sz="3600" kern="1200" dirty="0">
                <a:solidFill>
                  <a:sysClr val="windowText" lastClr="000000"/>
                </a:solidFill>
                <a:effectLst>
                  <a:outerShdw blurRad="38100" dist="38100" dir="2700000" algn="tl">
                    <a:srgbClr val="000000">
                      <a:alpha val="43137"/>
                    </a:srgbClr>
                  </a:outerShdw>
                </a:effectLst>
                <a:latin typeface="+mj-lt"/>
                <a:ea typeface="+mj-ea"/>
                <a:cs typeface="+mj-cs"/>
              </a:rPr>
              <a:t>型（</a:t>
            </a:r>
            <a:r>
              <a:rPr lang="en-US" altLang="zh-TW" sz="3600" kern="1200" dirty="0">
                <a:solidFill>
                  <a:sysClr val="windowText" lastClr="000000"/>
                </a:solidFill>
                <a:effectLst>
                  <a:outerShdw blurRad="38100" dist="38100" dir="2700000" algn="tl">
                    <a:srgbClr val="000000">
                      <a:alpha val="43137"/>
                    </a:srgbClr>
                  </a:outerShdw>
                </a:effectLst>
                <a:latin typeface="+mj-lt"/>
                <a:ea typeface="+mj-ea"/>
                <a:cs typeface="+mj-cs"/>
              </a:rPr>
              <a:t>Conventional</a:t>
            </a:r>
            <a:r>
              <a:rPr lang="zh-TW" altLang="en-US" sz="3600" kern="1200" dirty="0">
                <a:solidFill>
                  <a:sysClr val="windowText" lastClr="000000"/>
                </a:solidFill>
                <a:effectLst>
                  <a:outerShdw blurRad="38100" dist="38100" dir="2700000" algn="tl">
                    <a:srgbClr val="000000">
                      <a:alpha val="43137"/>
                    </a:srgbClr>
                  </a:outerShdw>
                </a:effectLst>
                <a:latin typeface="+mj-lt"/>
                <a:ea typeface="+mj-ea"/>
                <a:cs typeface="+mj-cs"/>
              </a:rPr>
              <a:t>）</a:t>
            </a:r>
          </a:p>
        </p:txBody>
      </p:sp>
      <p:sp>
        <p:nvSpPr>
          <p:cNvPr id="3" name="內容版面配置區 2"/>
          <p:cNvSpPr>
            <a:spLocks noGrp="1"/>
          </p:cNvSpPr>
          <p:nvPr>
            <p:ph idx="1"/>
          </p:nvPr>
        </p:nvSpPr>
        <p:spPr>
          <a:xfrm>
            <a:off x="612775" y="1600200"/>
            <a:ext cx="8153400" cy="4495800"/>
          </a:xfrm>
        </p:spPr>
        <p:txBody>
          <a:bodyPr>
            <a:normAutofit fontScale="92500" lnSpcReduction="10000"/>
          </a:bodyPr>
          <a:lstStyle/>
          <a:p>
            <a:pPr marL="320040" indent="-320040" eaLnBrk="1" fontAlgn="auto" hangingPunct="1">
              <a:spcAft>
                <a:spcPts val="0"/>
              </a:spcAft>
              <a:buFont typeface="Wingdings"/>
              <a:buChar char=""/>
              <a:defRPr/>
            </a:pPr>
            <a:r>
              <a:rPr lang="zh-TW" altLang="en-US" dirty="0">
                <a:solidFill>
                  <a:schemeClr val="accent6">
                    <a:lumMod val="10000"/>
                  </a:schemeClr>
                </a:solidFill>
              </a:rPr>
              <a:t>人格</a:t>
            </a:r>
            <a:r>
              <a:rPr lang="zh-TW" altLang="en-US" dirty="0" smtClean="0">
                <a:solidFill>
                  <a:schemeClr val="accent6">
                    <a:lumMod val="10000"/>
                  </a:schemeClr>
                </a:solidFill>
              </a:rPr>
              <a:t>特質</a:t>
            </a:r>
            <a:endParaRPr lang="en-US" altLang="zh-TW" dirty="0" smtClean="0">
              <a:solidFill>
                <a:schemeClr val="accent6">
                  <a:lumMod val="10000"/>
                </a:schemeClr>
              </a:solidFill>
            </a:endParaRPr>
          </a:p>
          <a:p>
            <a:pPr marL="640080" lvl="1" indent="-274320" eaLnBrk="1" fontAlgn="auto" hangingPunct="1">
              <a:spcAft>
                <a:spcPts val="0"/>
              </a:spcAft>
              <a:buFont typeface="Wingdings 2"/>
              <a:buChar char=""/>
              <a:defRPr/>
            </a:pPr>
            <a:r>
              <a:rPr lang="zh-TW" altLang="zh-TW" dirty="0">
                <a:solidFill>
                  <a:schemeClr val="accent6">
                    <a:lumMod val="10000"/>
                  </a:schemeClr>
                </a:solidFill>
              </a:rPr>
              <a:t>事務型的人事務型個性謹慎，作事講求規矩和精確，喜歡在有清楚規範的環境下工作。他們作事按部就班、精打細算，給人的感覺有效率、精確、仔細、可靠而有信用。他們的生活哲學是穩紮穩打，不喜歡改變或創新，也不喜歡冒險或領導。會選擇和自己志趣相投的人成為好朋友。喜歡從事銀行、金融、會計、秘書等相關工作。</a:t>
            </a:r>
            <a:endParaRPr lang="en-US" altLang="zh-TW" dirty="0">
              <a:solidFill>
                <a:schemeClr val="accent6">
                  <a:lumMod val="10000"/>
                </a:schemeClr>
              </a:solidFill>
            </a:endParaRPr>
          </a:p>
          <a:p>
            <a:pPr marL="320040" indent="-320040" eaLnBrk="1" fontAlgn="auto" hangingPunct="1">
              <a:spcAft>
                <a:spcPts val="0"/>
              </a:spcAft>
              <a:buFont typeface="Wingdings"/>
              <a:buChar char=""/>
              <a:defRPr/>
            </a:pPr>
            <a:r>
              <a:rPr lang="zh-TW" altLang="en-US" dirty="0">
                <a:solidFill>
                  <a:schemeClr val="accent6">
                    <a:lumMod val="10000"/>
                  </a:schemeClr>
                </a:solidFill>
              </a:rPr>
              <a:t>職業</a:t>
            </a:r>
            <a:r>
              <a:rPr lang="zh-TW" altLang="en-US" dirty="0" smtClean="0">
                <a:solidFill>
                  <a:schemeClr val="accent6">
                    <a:lumMod val="10000"/>
                  </a:schemeClr>
                </a:solidFill>
              </a:rPr>
              <a:t>環境</a:t>
            </a:r>
            <a:endParaRPr lang="en-US" altLang="zh-TW" dirty="0" smtClean="0">
              <a:solidFill>
                <a:schemeClr val="accent6">
                  <a:lumMod val="10000"/>
                </a:schemeClr>
              </a:solidFill>
            </a:endParaRPr>
          </a:p>
          <a:p>
            <a:pPr marL="640080" lvl="1" indent="-274320" eaLnBrk="1" fontAlgn="auto" hangingPunct="1">
              <a:spcAft>
                <a:spcPts val="0"/>
              </a:spcAft>
              <a:buFont typeface="Wingdings 2"/>
              <a:buChar char=""/>
              <a:defRPr/>
            </a:pPr>
            <a:r>
              <a:rPr lang="zh-TW" altLang="en-US" dirty="0" smtClean="0">
                <a:solidFill>
                  <a:schemeClr val="accent6">
                    <a:lumMod val="10000"/>
                  </a:schemeClr>
                </a:solidFill>
              </a:rPr>
              <a:t>例如：</a:t>
            </a:r>
            <a:r>
              <a:rPr lang="zh-TW" altLang="zh-TW" dirty="0">
                <a:solidFill>
                  <a:schemeClr val="accent6">
                    <a:lumMod val="10000"/>
                  </a:schemeClr>
                </a:solidFill>
              </a:rPr>
              <a:t>辦公室業務員、銀行收銀員、祕書、電話</a:t>
            </a:r>
            <a:r>
              <a:rPr lang="zh-TW" altLang="zh-TW" dirty="0" smtClean="0">
                <a:solidFill>
                  <a:schemeClr val="accent6">
                    <a:lumMod val="10000"/>
                  </a:schemeClr>
                </a:solidFill>
              </a:rPr>
              <a:t>接線生</a:t>
            </a:r>
            <a:r>
              <a:rPr lang="zh-TW" altLang="en-US" dirty="0" smtClean="0">
                <a:solidFill>
                  <a:schemeClr val="accent6">
                    <a:lumMod val="10000"/>
                  </a:schemeClr>
                </a:solidFill>
              </a:rPr>
              <a:t>等</a:t>
            </a:r>
            <a:endParaRPr lang="zh-TW" altLang="en-US" dirty="0">
              <a:solidFill>
                <a:schemeClr val="accent6">
                  <a:lumMod val="10000"/>
                </a:schemeClr>
              </a:solidFill>
            </a:endParaRPr>
          </a:p>
        </p:txBody>
      </p:sp>
      <p:sp>
        <p:nvSpPr>
          <p:cNvPr id="4" name="文字方塊 3"/>
          <p:cNvSpPr txBox="1"/>
          <p:nvPr/>
        </p:nvSpPr>
        <p:spPr>
          <a:xfrm>
            <a:off x="0" y="6237288"/>
            <a:ext cx="9036050" cy="338137"/>
          </a:xfrm>
          <a:prstGeom prst="rect">
            <a:avLst/>
          </a:prstGeom>
          <a:noFill/>
        </p:spPr>
        <p:txBody>
          <a:bodyPr>
            <a:spAutoFit/>
          </a:bodyPr>
          <a:lstStyle/>
          <a:p>
            <a:pPr algn="ctr" fontAlgn="auto">
              <a:spcBef>
                <a:spcPts val="0"/>
              </a:spcBef>
              <a:spcAft>
                <a:spcPts val="0"/>
              </a:spcAft>
              <a:defRPr/>
            </a:pPr>
            <a:r>
              <a:rPr kumimoji="0" lang="zh-TW" altLang="en-US" sz="1600" b="1" dirty="0">
                <a:solidFill>
                  <a:schemeClr val="accent5"/>
                </a:solidFill>
                <a:latin typeface="+mj-ea"/>
                <a:ea typeface="+mj-ea"/>
              </a:rPr>
              <a:t>資料來源：</a:t>
            </a:r>
            <a:r>
              <a:rPr kumimoji="0" lang="zh-TW" altLang="zh-TW" sz="1600" b="1" dirty="0">
                <a:solidFill>
                  <a:schemeClr val="accent5"/>
                </a:solidFill>
                <a:latin typeface="+mj-ea"/>
                <a:ea typeface="+mj-ea"/>
              </a:rPr>
              <a:t>簡茂發等人，</a:t>
            </a:r>
            <a:r>
              <a:rPr kumimoji="0" lang="en-US" altLang="zh-TW" sz="1600" b="1" dirty="0">
                <a:solidFill>
                  <a:schemeClr val="accent5"/>
                </a:solidFill>
                <a:latin typeface="+mj-ea"/>
                <a:ea typeface="+mj-ea"/>
              </a:rPr>
              <a:t>2007</a:t>
            </a:r>
            <a:r>
              <a:rPr kumimoji="0" lang="zh-TW" altLang="zh-TW" sz="1600" b="1" dirty="0">
                <a:solidFill>
                  <a:schemeClr val="accent5"/>
                </a:solidFill>
                <a:latin typeface="+mj-ea"/>
                <a:ea typeface="+mj-ea"/>
              </a:rPr>
              <a:t>，第</a:t>
            </a:r>
            <a:r>
              <a:rPr kumimoji="0" lang="en-US" altLang="zh-TW" sz="1600" b="1" dirty="0">
                <a:solidFill>
                  <a:schemeClr val="accent5"/>
                </a:solidFill>
                <a:latin typeface="+mj-ea"/>
                <a:ea typeface="+mj-ea"/>
              </a:rPr>
              <a:t>22-23</a:t>
            </a:r>
            <a:r>
              <a:rPr kumimoji="0" lang="zh-TW" altLang="zh-TW" sz="1600" b="1" dirty="0">
                <a:solidFill>
                  <a:schemeClr val="accent5"/>
                </a:solidFill>
                <a:latin typeface="+mj-ea"/>
                <a:ea typeface="+mj-ea"/>
              </a:rPr>
              <a:t>頁；林幸台等人，</a:t>
            </a:r>
            <a:r>
              <a:rPr kumimoji="0" lang="en-US" altLang="zh-TW" sz="1600" b="1" dirty="0">
                <a:solidFill>
                  <a:schemeClr val="accent5"/>
                </a:solidFill>
                <a:latin typeface="+mj-ea"/>
                <a:ea typeface="+mj-ea"/>
              </a:rPr>
              <a:t>1993</a:t>
            </a:r>
            <a:r>
              <a:rPr kumimoji="0" lang="zh-TW" altLang="zh-TW" sz="1600" b="1" dirty="0">
                <a:solidFill>
                  <a:schemeClr val="accent5"/>
                </a:solidFill>
                <a:latin typeface="+mj-ea"/>
                <a:ea typeface="+mj-ea"/>
              </a:rPr>
              <a:t>，第</a:t>
            </a:r>
            <a:r>
              <a:rPr kumimoji="0" lang="en-US" altLang="zh-TW" sz="1600" b="1" dirty="0">
                <a:solidFill>
                  <a:schemeClr val="accent5"/>
                </a:solidFill>
                <a:latin typeface="+mj-ea"/>
                <a:ea typeface="+mj-ea"/>
              </a:rPr>
              <a:t>33</a:t>
            </a:r>
            <a:r>
              <a:rPr kumimoji="0" lang="zh-TW" altLang="zh-TW" sz="1600" b="1" dirty="0">
                <a:solidFill>
                  <a:schemeClr val="accent5"/>
                </a:solidFill>
                <a:latin typeface="+mj-ea"/>
                <a:ea typeface="+mj-ea"/>
              </a:rPr>
              <a:t>頁。</a:t>
            </a:r>
            <a:endParaRPr kumimoji="0" lang="zh-TW" altLang="en-US" sz="1600" b="1" dirty="0">
              <a:solidFill>
                <a:schemeClr val="accent5"/>
              </a:solidFill>
              <a:latin typeface="+mj-ea"/>
              <a:ea typeface="+mj-ea"/>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標題 1"/>
          <p:cNvSpPr>
            <a:spLocks noGrp="1"/>
          </p:cNvSpPr>
          <p:nvPr>
            <p:ph type="title"/>
          </p:nvPr>
        </p:nvSpPr>
        <p:spPr>
          <a:xfrm>
            <a:off x="612775" y="228600"/>
            <a:ext cx="8153400" cy="990600"/>
          </a:xfrm>
        </p:spPr>
        <p:txBody>
          <a:bodyPr/>
          <a:lstStyle/>
          <a:p>
            <a:pPr eaLnBrk="1" hangingPunct="1"/>
            <a:endParaRPr lang="zh-TW" altLang="en-US" smtClean="0"/>
          </a:p>
        </p:txBody>
      </p:sp>
      <p:sp>
        <p:nvSpPr>
          <p:cNvPr id="51203" name="內容版面配置區 2"/>
          <p:cNvSpPr>
            <a:spLocks noGrp="1"/>
          </p:cNvSpPr>
          <p:nvPr>
            <p:ph idx="1"/>
          </p:nvPr>
        </p:nvSpPr>
        <p:spPr>
          <a:xfrm>
            <a:off x="612775" y="1600200"/>
            <a:ext cx="8153400" cy="4495800"/>
          </a:xfrm>
        </p:spPr>
        <p:txBody>
          <a:bodyPr/>
          <a:lstStyle/>
          <a:p>
            <a:pPr eaLnBrk="1" hangingPunct="1"/>
            <a:r>
              <a:rPr lang="zh-TW" altLang="zh-TW" dirty="0" smtClean="0">
                <a:solidFill>
                  <a:schemeClr val="accent6">
                    <a:lumMod val="10000"/>
                  </a:schemeClr>
                </a:solidFill>
              </a:rPr>
              <a:t>何倫（</a:t>
            </a:r>
            <a:r>
              <a:rPr lang="en-US" altLang="zh-TW" dirty="0" smtClean="0">
                <a:solidFill>
                  <a:schemeClr val="accent6">
                    <a:lumMod val="10000"/>
                  </a:schemeClr>
                </a:solidFill>
              </a:rPr>
              <a:t>Holland</a:t>
            </a:r>
            <a:r>
              <a:rPr lang="zh-TW" altLang="zh-TW" dirty="0" smtClean="0">
                <a:solidFill>
                  <a:schemeClr val="accent6">
                    <a:lumMod val="10000"/>
                  </a:schemeClr>
                </a:solidFill>
              </a:rPr>
              <a:t>）類型論中最重要的基本假定在於：在作生涯抉擇之前，先瞭解自己的人格特質與興趣，再挑選適合個人興趣及特質的工作環境，如此一來就能帶來工作上的滿意。</a:t>
            </a:r>
            <a:endParaRPr lang="zh-TW" altLang="en-US" dirty="0" smtClean="0">
              <a:solidFill>
                <a:schemeClr val="accent6">
                  <a:lumMod val="10000"/>
                </a:schemeClr>
              </a:solidFill>
            </a:endParaRPr>
          </a:p>
          <a:p>
            <a:pPr eaLnBrk="1" hangingPunct="1"/>
            <a:endParaRPr lang="zh-TW" alt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我們為什麼要做測驗</a:t>
            </a:r>
            <a:r>
              <a:rPr lang="en-US" altLang="zh-TW" dirty="0" smtClean="0"/>
              <a:t>?</a:t>
            </a:r>
            <a:endParaRPr lang="zh-TW" altLang="en-US" dirty="0"/>
          </a:p>
        </p:txBody>
      </p:sp>
      <p:sp>
        <p:nvSpPr>
          <p:cNvPr id="3" name="內容版面配置區 2"/>
          <p:cNvSpPr>
            <a:spLocks noGrp="1"/>
          </p:cNvSpPr>
          <p:nvPr>
            <p:ph idx="1"/>
          </p:nvPr>
        </p:nvSpPr>
        <p:spPr/>
        <p:txBody>
          <a:bodyPr/>
          <a:lstStyle/>
          <a:p>
            <a:r>
              <a:rPr lang="zh-TW" altLang="en-US" dirty="0" smtClean="0"/>
              <a:t>做出適合自己的決定</a:t>
            </a:r>
            <a:endParaRPr lang="en-US" altLang="zh-TW" dirty="0" smtClean="0"/>
          </a:p>
          <a:p>
            <a:pPr lvl="1"/>
            <a:r>
              <a:rPr lang="zh-TW" altLang="en-US" dirty="0" smtClean="0">
                <a:solidFill>
                  <a:srgbClr val="FF0000"/>
                </a:solidFill>
              </a:rPr>
              <a:t>充分的自我認識</a:t>
            </a:r>
            <a:endParaRPr lang="en-US" altLang="zh-TW" dirty="0" smtClean="0">
              <a:solidFill>
                <a:srgbClr val="FF0000"/>
              </a:solidFill>
            </a:endParaRPr>
          </a:p>
          <a:p>
            <a:pPr lvl="2"/>
            <a:r>
              <a:rPr lang="zh-TW" altLang="en-US" dirty="0" smtClean="0"/>
              <a:t>包括興趣、能力、心理需求、價值觀、信念、自我效能</a:t>
            </a:r>
            <a:r>
              <a:rPr lang="en-US" altLang="zh-TW" dirty="0" smtClean="0"/>
              <a:t>..</a:t>
            </a:r>
          </a:p>
          <a:p>
            <a:pPr lvl="1"/>
            <a:r>
              <a:rPr lang="zh-TW" altLang="en-US" dirty="0" smtClean="0">
                <a:solidFill>
                  <a:srgbClr val="FF0000"/>
                </a:solidFill>
              </a:rPr>
              <a:t>充分的了解環境或職場</a:t>
            </a:r>
            <a:endParaRPr lang="en-US" altLang="zh-TW" dirty="0" smtClean="0">
              <a:solidFill>
                <a:srgbClr val="FF0000"/>
              </a:solidFill>
            </a:endParaRPr>
          </a:p>
          <a:p>
            <a:pPr lvl="2"/>
            <a:r>
              <a:rPr lang="zh-TW" altLang="en-US" dirty="0" smtClean="0"/>
              <a:t>職校科系、升學管道與機會、類組與大學校系、職業與職業趨勢等</a:t>
            </a:r>
            <a:endParaRPr lang="en-US" altLang="zh-TW" dirty="0" smtClean="0"/>
          </a:p>
          <a:p>
            <a:pPr lvl="1"/>
            <a:r>
              <a:rPr lang="zh-TW" altLang="en-US" dirty="0" smtClean="0">
                <a:solidFill>
                  <a:srgbClr val="FF0000"/>
                </a:solidFill>
              </a:rPr>
              <a:t>二者的整合與評估</a:t>
            </a:r>
            <a:endParaRPr lang="zh-TW" altLang="en-US" dirty="0">
              <a:solidFill>
                <a:srgbClr val="FF0000"/>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612775" y="228600"/>
            <a:ext cx="8153400" cy="990600"/>
          </a:xfrm>
        </p:spPr>
        <p:txBody>
          <a:bodyPr/>
          <a:lstStyle/>
          <a:p>
            <a:pPr eaLnBrk="1" hangingPunct="1"/>
            <a:r>
              <a:rPr lang="zh-TW" altLang="en-US" smtClean="0"/>
              <a:t>我喜歡做的事</a:t>
            </a:r>
          </a:p>
        </p:txBody>
      </p:sp>
      <p:sp>
        <p:nvSpPr>
          <p:cNvPr id="53251" name="Rectangle 3"/>
          <p:cNvSpPr>
            <a:spLocks noGrp="1" noChangeArrowheads="1"/>
          </p:cNvSpPr>
          <p:nvPr>
            <p:ph type="body" idx="1"/>
          </p:nvPr>
        </p:nvSpPr>
        <p:spPr>
          <a:xfrm>
            <a:off x="612775" y="1600200"/>
            <a:ext cx="8153400" cy="4495800"/>
          </a:xfrm>
        </p:spPr>
        <p:txBody>
          <a:bodyPr/>
          <a:lstStyle/>
          <a:p>
            <a:pPr eaLnBrk="1" hangingPunct="1"/>
            <a:r>
              <a:rPr lang="zh-TW" altLang="en-US" dirty="0" smtClean="0">
                <a:solidFill>
                  <a:schemeClr val="accent6">
                    <a:lumMod val="10000"/>
                  </a:schemeClr>
                </a:solidFill>
              </a:rPr>
              <a:t>想想看以下的問題：</a:t>
            </a:r>
            <a:endParaRPr lang="en-US" altLang="zh-TW" dirty="0" smtClean="0">
              <a:solidFill>
                <a:schemeClr val="accent6">
                  <a:lumMod val="10000"/>
                </a:schemeClr>
              </a:solidFill>
            </a:endParaRPr>
          </a:p>
          <a:p>
            <a:pPr lvl="1" eaLnBrk="1" hangingPunct="1"/>
            <a:r>
              <a:rPr lang="zh-TW" altLang="en-US" dirty="0" smtClean="0">
                <a:solidFill>
                  <a:schemeClr val="accent6">
                    <a:lumMod val="10000"/>
                  </a:schemeClr>
                </a:solidFill>
              </a:rPr>
              <a:t>除了上班時間外，您平常最喜歡做的一件事是什麼？</a:t>
            </a:r>
          </a:p>
          <a:p>
            <a:pPr lvl="1" eaLnBrk="1" hangingPunct="1"/>
            <a:r>
              <a:rPr lang="zh-TW" altLang="en-US" dirty="0" smtClean="0">
                <a:solidFill>
                  <a:schemeClr val="accent6">
                    <a:lumMod val="10000"/>
                  </a:schemeClr>
                </a:solidFill>
              </a:rPr>
              <a:t>在過去這一個星期以來，你最感到幸福的時刻是？</a:t>
            </a:r>
            <a:endParaRPr lang="en-US" altLang="zh-TW" dirty="0" smtClean="0">
              <a:solidFill>
                <a:schemeClr val="accent6">
                  <a:lumMod val="10000"/>
                </a:schemeClr>
              </a:solidFill>
            </a:endParaRPr>
          </a:p>
          <a:p>
            <a:pPr lvl="1" eaLnBrk="1" hangingPunct="1"/>
            <a:r>
              <a:rPr lang="zh-TW" altLang="en-US" dirty="0" smtClean="0">
                <a:solidFill>
                  <a:schemeClr val="accent6">
                    <a:lumMod val="10000"/>
                  </a:schemeClr>
                </a:solidFill>
              </a:rPr>
              <a:t>你最喜歡你工作的哪一部分呢？</a:t>
            </a:r>
          </a:p>
          <a:p>
            <a:pPr eaLnBrk="1" hangingPunct="1"/>
            <a:r>
              <a:rPr lang="zh-TW" altLang="en-US" dirty="0" smtClean="0">
                <a:solidFill>
                  <a:schemeClr val="accent6">
                    <a:lumMod val="10000"/>
                  </a:schemeClr>
                </a:solidFill>
              </a:rPr>
              <a:t>請與您的伙伴兩兩分享這三件事。</a:t>
            </a:r>
          </a:p>
          <a:p>
            <a:pPr eaLnBrk="1" hangingPunct="1"/>
            <a:endParaRPr lang="en-US" altLang="zh-TW"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612775" y="228600"/>
            <a:ext cx="8153400" cy="990600"/>
          </a:xfrm>
        </p:spPr>
        <p:txBody>
          <a:bodyPr/>
          <a:lstStyle/>
          <a:p>
            <a:pPr eaLnBrk="1" hangingPunct="1"/>
            <a:endParaRPr lang="zh-TW" altLang="en-US" smtClean="0"/>
          </a:p>
        </p:txBody>
      </p:sp>
      <p:sp>
        <p:nvSpPr>
          <p:cNvPr id="54275" name="Rectangle 3"/>
          <p:cNvSpPr>
            <a:spLocks noGrp="1" noChangeArrowheads="1"/>
          </p:cNvSpPr>
          <p:nvPr>
            <p:ph type="body" idx="1"/>
          </p:nvPr>
        </p:nvSpPr>
        <p:spPr>
          <a:xfrm>
            <a:off x="612775" y="1600200"/>
            <a:ext cx="8153400" cy="4495800"/>
          </a:xfrm>
        </p:spPr>
        <p:txBody>
          <a:bodyPr/>
          <a:lstStyle/>
          <a:p>
            <a:pPr eaLnBrk="1" hangingPunct="1"/>
            <a:r>
              <a:rPr lang="zh-TW" altLang="en-US" sz="2800" dirty="0" smtClean="0">
                <a:solidFill>
                  <a:schemeClr val="accent6">
                    <a:lumMod val="10000"/>
                  </a:schemeClr>
                </a:solidFill>
              </a:rPr>
              <a:t>請你分別以上述三件事屬於</a:t>
            </a:r>
            <a:r>
              <a:rPr lang="en-US" altLang="zh-TW" sz="2800" dirty="0" smtClean="0">
                <a:solidFill>
                  <a:schemeClr val="accent6">
                    <a:lumMod val="10000"/>
                  </a:schemeClr>
                </a:solidFill>
              </a:rPr>
              <a:t>【</a:t>
            </a:r>
            <a:r>
              <a:rPr lang="zh-TW" altLang="en-US" sz="2800" dirty="0" smtClean="0">
                <a:solidFill>
                  <a:schemeClr val="accent6">
                    <a:lumMod val="10000"/>
                  </a:schemeClr>
                </a:solidFill>
              </a:rPr>
              <a:t>事務處理</a:t>
            </a:r>
            <a:r>
              <a:rPr lang="en-US" altLang="zh-TW" sz="2800" dirty="0" smtClean="0">
                <a:solidFill>
                  <a:schemeClr val="accent6">
                    <a:lumMod val="10000"/>
                  </a:schemeClr>
                </a:solidFill>
              </a:rPr>
              <a:t>-</a:t>
            </a:r>
            <a:r>
              <a:rPr lang="zh-TW" altLang="en-US" sz="2800" dirty="0" smtClean="0">
                <a:solidFill>
                  <a:schemeClr val="accent6">
                    <a:lumMod val="10000"/>
                  </a:schemeClr>
                </a:solidFill>
              </a:rPr>
              <a:t>心智思考</a:t>
            </a:r>
            <a:r>
              <a:rPr lang="en-US" altLang="zh-TW" sz="2800" dirty="0" smtClean="0">
                <a:solidFill>
                  <a:schemeClr val="accent6">
                    <a:lumMod val="10000"/>
                  </a:schemeClr>
                </a:solidFill>
              </a:rPr>
              <a:t>】</a:t>
            </a:r>
            <a:r>
              <a:rPr lang="zh-TW" altLang="en-US" sz="2800" dirty="0" smtClean="0">
                <a:solidFill>
                  <a:schemeClr val="accent6">
                    <a:lumMod val="10000"/>
                  </a:schemeClr>
                </a:solidFill>
              </a:rPr>
              <a:t>，</a:t>
            </a:r>
            <a:r>
              <a:rPr lang="en-US" altLang="zh-TW" sz="2800" dirty="0" smtClean="0">
                <a:solidFill>
                  <a:schemeClr val="accent6">
                    <a:lumMod val="10000"/>
                  </a:schemeClr>
                </a:solidFill>
              </a:rPr>
              <a:t>【</a:t>
            </a:r>
            <a:r>
              <a:rPr lang="zh-TW" altLang="en-US" sz="2800" dirty="0" smtClean="0">
                <a:solidFill>
                  <a:schemeClr val="accent6">
                    <a:lumMod val="10000"/>
                  </a:schemeClr>
                </a:solidFill>
              </a:rPr>
              <a:t>與物接觸</a:t>
            </a:r>
            <a:r>
              <a:rPr lang="en-US" altLang="zh-TW" sz="2800" dirty="0" smtClean="0">
                <a:solidFill>
                  <a:schemeClr val="accent6">
                    <a:lumMod val="10000"/>
                  </a:schemeClr>
                </a:solidFill>
              </a:rPr>
              <a:t>-</a:t>
            </a:r>
            <a:r>
              <a:rPr lang="zh-TW" altLang="en-US" sz="2800" dirty="0" smtClean="0">
                <a:solidFill>
                  <a:schemeClr val="accent6">
                    <a:lumMod val="10000"/>
                  </a:schemeClr>
                </a:solidFill>
              </a:rPr>
              <a:t>與人接觸</a:t>
            </a:r>
            <a:r>
              <a:rPr lang="en-US" altLang="zh-TW" sz="2800" dirty="0" smtClean="0">
                <a:solidFill>
                  <a:schemeClr val="accent6">
                    <a:lumMod val="10000"/>
                  </a:schemeClr>
                </a:solidFill>
              </a:rPr>
              <a:t>】</a:t>
            </a:r>
            <a:r>
              <a:rPr lang="zh-TW" altLang="en-US" sz="2800" dirty="0" smtClean="0">
                <a:solidFill>
                  <a:schemeClr val="accent6">
                    <a:lumMod val="10000"/>
                  </a:schemeClr>
                </a:solidFill>
              </a:rPr>
              <a:t>所形成的兩大軸向共四個象限的哪一邊。</a:t>
            </a:r>
            <a:endParaRPr lang="en-US" altLang="zh-TW" sz="2800" dirty="0" smtClean="0">
              <a:solidFill>
                <a:schemeClr val="accent6">
                  <a:lumMod val="10000"/>
                </a:schemeClr>
              </a:solidFill>
            </a:endParaRPr>
          </a:p>
          <a:p>
            <a:pPr eaLnBrk="1" hangingPunct="1"/>
            <a:r>
              <a:rPr lang="zh-TW" altLang="en-US" sz="2800" dirty="0" smtClean="0">
                <a:solidFill>
                  <a:schemeClr val="accent6">
                    <a:lumMod val="10000"/>
                  </a:schemeClr>
                </a:solidFill>
              </a:rPr>
              <a:t>也請你思考你的工作是屬於哪一個象限呢？</a:t>
            </a:r>
            <a:endParaRPr lang="en-US" altLang="zh-TW" sz="2800" dirty="0" smtClean="0">
              <a:solidFill>
                <a:schemeClr val="accent6">
                  <a:lumMod val="10000"/>
                </a:schemeClr>
              </a:solidFill>
            </a:endParaRPr>
          </a:p>
          <a:p>
            <a:pPr eaLnBrk="1" hangingPunct="1"/>
            <a:r>
              <a:rPr lang="zh-TW" altLang="en-US" sz="2800" dirty="0" smtClean="0">
                <a:solidFill>
                  <a:schemeClr val="accent6">
                    <a:lumMod val="10000"/>
                  </a:schemeClr>
                </a:solidFill>
              </a:rPr>
              <a:t>畫完後，您有怎樣的心得</a:t>
            </a:r>
            <a:endParaRPr lang="en-US" altLang="zh-TW" sz="2800" dirty="0" smtClean="0">
              <a:solidFill>
                <a:schemeClr val="accent6">
                  <a:lumMod val="10000"/>
                </a:schemeClr>
              </a:solidFill>
            </a:endParaRPr>
          </a:p>
          <a:p>
            <a:pPr eaLnBrk="1" hangingPunct="1">
              <a:buFontTx/>
              <a:buNone/>
            </a:pPr>
            <a:r>
              <a:rPr lang="zh-TW" altLang="en-US" sz="2800" dirty="0" smtClean="0">
                <a:solidFill>
                  <a:schemeClr val="accent6">
                    <a:lumMod val="10000"/>
                  </a:schemeClr>
                </a:solidFill>
              </a:rPr>
              <a:t>    和發現？</a:t>
            </a:r>
          </a:p>
        </p:txBody>
      </p:sp>
      <p:pic>
        <p:nvPicPr>
          <p:cNvPr id="5" name="Picture 3"/>
          <p:cNvPicPr>
            <a:picLocks noChangeAspect="1" noChangeArrowheads="1"/>
          </p:cNvPicPr>
          <p:nvPr/>
        </p:nvPicPr>
        <p:blipFill>
          <a:blip r:embed="rId2" cstate="print"/>
          <a:srcRect/>
          <a:stretch>
            <a:fillRect/>
          </a:stretch>
        </p:blipFill>
        <p:spPr bwMode="auto">
          <a:xfrm>
            <a:off x="4932040" y="3429000"/>
            <a:ext cx="3600450" cy="2689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標題 1"/>
          <p:cNvSpPr>
            <a:spLocks noGrp="1"/>
          </p:cNvSpPr>
          <p:nvPr>
            <p:ph type="title"/>
          </p:nvPr>
        </p:nvSpPr>
        <p:spPr>
          <a:xfrm>
            <a:off x="612775" y="228600"/>
            <a:ext cx="8153400" cy="990600"/>
          </a:xfrm>
        </p:spPr>
        <p:txBody>
          <a:bodyPr/>
          <a:lstStyle/>
          <a:p>
            <a:pPr eaLnBrk="1" hangingPunct="1"/>
            <a:r>
              <a:rPr lang="zh-TW" altLang="en-US" smtClean="0"/>
              <a:t>六種類型間的相互關係</a:t>
            </a:r>
          </a:p>
        </p:txBody>
      </p:sp>
      <p:sp>
        <p:nvSpPr>
          <p:cNvPr id="55299" name="內容版面配置區 2"/>
          <p:cNvSpPr>
            <a:spLocks noGrp="1"/>
          </p:cNvSpPr>
          <p:nvPr>
            <p:ph idx="1"/>
          </p:nvPr>
        </p:nvSpPr>
        <p:spPr>
          <a:xfrm>
            <a:off x="457200" y="1600200"/>
            <a:ext cx="8229600" cy="1540768"/>
          </a:xfrm>
        </p:spPr>
        <p:txBody>
          <a:bodyPr/>
          <a:lstStyle/>
          <a:p>
            <a:pPr eaLnBrk="1" hangingPunct="1"/>
            <a:r>
              <a:rPr lang="zh-TW" altLang="en-US" sz="2400" dirty="0" smtClean="0">
                <a:solidFill>
                  <a:schemeClr val="accent6">
                    <a:lumMod val="10000"/>
                  </a:schemeClr>
                </a:solidFill>
              </a:rPr>
              <a:t>類型間的相互關係</a:t>
            </a:r>
            <a:endParaRPr lang="en-US" altLang="zh-TW" sz="2400" dirty="0" smtClean="0">
              <a:solidFill>
                <a:schemeClr val="accent6">
                  <a:lumMod val="10000"/>
                </a:schemeClr>
              </a:solidFill>
            </a:endParaRPr>
          </a:p>
          <a:p>
            <a:pPr lvl="1" eaLnBrk="1" hangingPunct="1"/>
            <a:r>
              <a:rPr lang="en-US" altLang="zh-TW" sz="2400" dirty="0" smtClean="0">
                <a:solidFill>
                  <a:schemeClr val="accent6">
                    <a:lumMod val="10000"/>
                  </a:schemeClr>
                </a:solidFill>
              </a:rPr>
              <a:t>Holland</a:t>
            </a:r>
            <a:r>
              <a:rPr lang="zh-TW" altLang="en-US" sz="2400" dirty="0" smtClean="0">
                <a:solidFill>
                  <a:schemeClr val="accent6">
                    <a:lumMod val="10000"/>
                  </a:schemeClr>
                </a:solidFill>
              </a:rPr>
              <a:t>認為六種</a:t>
            </a:r>
            <a:r>
              <a:rPr lang="zh-TW" altLang="zh-TW" sz="2400" dirty="0" smtClean="0">
                <a:solidFill>
                  <a:schemeClr val="accent6">
                    <a:lumMod val="10000"/>
                  </a:schemeClr>
                </a:solidFill>
              </a:rPr>
              <a:t>類型之間的關係在二度空間的平面圖上可以依據他們之間的相似程度排列成一個六角形</a:t>
            </a:r>
            <a:r>
              <a:rPr lang="zh-TW" altLang="en-US" sz="2400" dirty="0" smtClean="0">
                <a:solidFill>
                  <a:schemeClr val="accent6">
                    <a:lumMod val="10000"/>
                  </a:schemeClr>
                </a:solidFill>
              </a:rPr>
              <a:t>。</a:t>
            </a:r>
            <a:endParaRPr lang="en-US" altLang="zh-TW" sz="2400" dirty="0" smtClean="0">
              <a:solidFill>
                <a:schemeClr val="accent6">
                  <a:lumMod val="10000"/>
                </a:schemeClr>
              </a:solidFill>
            </a:endParaRPr>
          </a:p>
        </p:txBody>
      </p:sp>
      <p:sp>
        <p:nvSpPr>
          <p:cNvPr id="55300" name="內容版面配置區 2"/>
          <p:cNvSpPr txBox="1">
            <a:spLocks/>
          </p:cNvSpPr>
          <p:nvPr/>
        </p:nvSpPr>
        <p:spPr bwMode="auto">
          <a:xfrm>
            <a:off x="434975" y="3068960"/>
            <a:ext cx="4857750" cy="3455665"/>
          </a:xfrm>
          <a:prstGeom prst="rect">
            <a:avLst/>
          </a:prstGeom>
          <a:noFill/>
          <a:ln w="9525">
            <a:noFill/>
            <a:miter lim="800000"/>
            <a:headEnd/>
            <a:tailEnd/>
          </a:ln>
        </p:spPr>
        <p:txBody>
          <a:bodyPr/>
          <a:lstStyle/>
          <a:p>
            <a:pPr marL="742950" lvl="1" indent="-285750">
              <a:spcBef>
                <a:spcPct val="20000"/>
              </a:spcBef>
              <a:buClr>
                <a:schemeClr val="tx2"/>
              </a:buClr>
              <a:buSzPct val="50000"/>
              <a:buFont typeface="Wingdings 2" pitchFamily="18" charset="2"/>
              <a:buChar char="Þ"/>
            </a:pPr>
            <a:r>
              <a:rPr kumimoji="0" lang="zh-TW" altLang="zh-TW" sz="2800" dirty="0">
                <a:solidFill>
                  <a:schemeClr val="accent6">
                    <a:lumMod val="10000"/>
                  </a:schemeClr>
                </a:solidFill>
                <a:latin typeface="細明體" pitchFamily="49" charset="-120"/>
                <a:ea typeface="細明體" pitchFamily="49" charset="-120"/>
              </a:rPr>
              <a:t>圖中可以看到兩個軸線，縱軸代表個人特質傾向於接觸事物</a:t>
            </a:r>
            <a:r>
              <a:rPr kumimoji="0" lang="en-US" altLang="zh-TW" sz="2800" dirty="0">
                <a:solidFill>
                  <a:schemeClr val="accent6">
                    <a:lumMod val="10000"/>
                  </a:schemeClr>
                </a:solidFill>
                <a:latin typeface="細明體" pitchFamily="49" charset="-120"/>
                <a:ea typeface="細明體" pitchFamily="49" charset="-120"/>
              </a:rPr>
              <a:t>(thing)</a:t>
            </a:r>
            <a:r>
              <a:rPr kumimoji="0" lang="zh-TW" altLang="zh-TW" sz="2800" dirty="0">
                <a:solidFill>
                  <a:schemeClr val="accent6">
                    <a:lumMod val="10000"/>
                  </a:schemeClr>
                </a:solidFill>
                <a:latin typeface="細明體" pitchFamily="49" charset="-120"/>
                <a:ea typeface="細明體" pitchFamily="49" charset="-120"/>
              </a:rPr>
              <a:t>或是接觸人</a:t>
            </a:r>
            <a:r>
              <a:rPr kumimoji="0" lang="en-US" altLang="zh-TW" sz="2800" dirty="0">
                <a:solidFill>
                  <a:schemeClr val="accent6">
                    <a:lumMod val="10000"/>
                  </a:schemeClr>
                </a:solidFill>
                <a:latin typeface="細明體" pitchFamily="49" charset="-120"/>
                <a:ea typeface="細明體" pitchFamily="49" charset="-120"/>
              </a:rPr>
              <a:t>(people)</a:t>
            </a:r>
            <a:r>
              <a:rPr kumimoji="0" lang="zh-TW" altLang="zh-TW" sz="2800" dirty="0">
                <a:solidFill>
                  <a:schemeClr val="accent6">
                    <a:lumMod val="10000"/>
                  </a:schemeClr>
                </a:solidFill>
                <a:latin typeface="細明體" pitchFamily="49" charset="-120"/>
                <a:ea typeface="細明體" pitchFamily="49" charset="-120"/>
              </a:rPr>
              <a:t>；橫軸則代表個人較偏好處理數字資料</a:t>
            </a:r>
            <a:r>
              <a:rPr kumimoji="0" lang="en-US" altLang="zh-TW" sz="2800" dirty="0">
                <a:solidFill>
                  <a:schemeClr val="accent6">
                    <a:lumMod val="10000"/>
                  </a:schemeClr>
                </a:solidFill>
                <a:latin typeface="細明體" pitchFamily="49" charset="-120"/>
                <a:ea typeface="細明體" pitchFamily="49" charset="-120"/>
              </a:rPr>
              <a:t>(data)</a:t>
            </a:r>
            <a:r>
              <a:rPr kumimoji="0" lang="zh-TW" altLang="zh-TW" sz="2800" dirty="0">
                <a:solidFill>
                  <a:schemeClr val="accent6">
                    <a:lumMod val="10000"/>
                  </a:schemeClr>
                </a:solidFill>
                <a:latin typeface="細明體" pitchFamily="49" charset="-120"/>
                <a:ea typeface="細明體" pitchFamily="49" charset="-120"/>
              </a:rPr>
              <a:t>或是發揮創意</a:t>
            </a:r>
            <a:r>
              <a:rPr kumimoji="0" lang="en-US" altLang="zh-TW" sz="2800" dirty="0">
                <a:solidFill>
                  <a:schemeClr val="accent6">
                    <a:lumMod val="10000"/>
                  </a:schemeClr>
                </a:solidFill>
                <a:latin typeface="細明體" pitchFamily="49" charset="-120"/>
                <a:ea typeface="細明體" pitchFamily="49" charset="-120"/>
              </a:rPr>
              <a:t>(idea)</a:t>
            </a:r>
            <a:r>
              <a:rPr kumimoji="0" lang="zh-TW" altLang="zh-TW" sz="2800" dirty="0">
                <a:solidFill>
                  <a:schemeClr val="accent6">
                    <a:lumMod val="10000"/>
                  </a:schemeClr>
                </a:solidFill>
                <a:latin typeface="細明體" pitchFamily="49" charset="-120"/>
                <a:ea typeface="細明體" pitchFamily="49" charset="-120"/>
              </a:rPr>
              <a:t>。</a:t>
            </a:r>
            <a:endParaRPr kumimoji="0" lang="en-US" altLang="zh-TW" sz="2800" dirty="0">
              <a:solidFill>
                <a:schemeClr val="accent6">
                  <a:lumMod val="10000"/>
                </a:schemeClr>
              </a:solidFill>
              <a:latin typeface="細明體" pitchFamily="49" charset="-120"/>
              <a:ea typeface="細明體" pitchFamily="49" charset="-120"/>
            </a:endParaRPr>
          </a:p>
        </p:txBody>
      </p:sp>
      <p:pic>
        <p:nvPicPr>
          <p:cNvPr id="6" name="Picture 3"/>
          <p:cNvPicPr>
            <a:picLocks noChangeAspect="1" noChangeArrowheads="1"/>
          </p:cNvPicPr>
          <p:nvPr/>
        </p:nvPicPr>
        <p:blipFill>
          <a:blip r:embed="rId2" cstate="print"/>
          <a:srcRect/>
          <a:stretch>
            <a:fillRect/>
          </a:stretch>
        </p:blipFill>
        <p:spPr bwMode="auto">
          <a:xfrm>
            <a:off x="5364088" y="3429000"/>
            <a:ext cx="3168402" cy="2689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測驗的解釋過程</a:t>
            </a:r>
            <a:r>
              <a:rPr lang="en-US" altLang="zh-TW" dirty="0" smtClean="0"/>
              <a:t>:</a:t>
            </a:r>
            <a:r>
              <a:rPr lang="zh-TW" altLang="en-US" dirty="0" smtClean="0"/>
              <a:t>進行解釋</a:t>
            </a:r>
            <a:endParaRPr lang="zh-TW" altLang="en-US" dirty="0"/>
          </a:p>
        </p:txBody>
      </p:sp>
      <p:sp>
        <p:nvSpPr>
          <p:cNvPr id="3" name="內容版面配置區 2"/>
          <p:cNvSpPr>
            <a:spLocks noGrp="1"/>
          </p:cNvSpPr>
          <p:nvPr>
            <p:ph idx="1"/>
          </p:nvPr>
        </p:nvSpPr>
        <p:spPr/>
        <p:txBody>
          <a:bodyPr/>
          <a:lstStyle/>
          <a:p>
            <a:r>
              <a:rPr lang="zh-TW" altLang="en-US" dirty="0" smtClean="0">
                <a:solidFill>
                  <a:schemeClr val="accent6">
                    <a:lumMod val="10000"/>
                  </a:schemeClr>
                </a:solidFill>
              </a:rPr>
              <a:t>詢問當事人的</a:t>
            </a:r>
            <a:r>
              <a:rPr lang="zh-TW" altLang="en-US" dirty="0">
                <a:solidFill>
                  <a:schemeClr val="accent6">
                    <a:lumMod val="10000"/>
                  </a:schemeClr>
                </a:solidFill>
              </a:rPr>
              <a:t>施測</a:t>
            </a:r>
            <a:r>
              <a:rPr lang="zh-TW" altLang="en-US" dirty="0" smtClean="0">
                <a:solidFill>
                  <a:schemeClr val="accent6">
                    <a:lumMod val="10000"/>
                  </a:schemeClr>
                </a:solidFill>
              </a:rPr>
              <a:t>感受</a:t>
            </a:r>
            <a:endParaRPr lang="en-US" altLang="zh-TW" dirty="0" smtClean="0">
              <a:solidFill>
                <a:schemeClr val="accent6">
                  <a:lumMod val="10000"/>
                </a:schemeClr>
              </a:solidFill>
            </a:endParaRPr>
          </a:p>
          <a:p>
            <a:pPr lvl="1"/>
            <a:r>
              <a:rPr lang="zh-TW" altLang="en-US" dirty="0">
                <a:solidFill>
                  <a:schemeClr val="accent6">
                    <a:lumMod val="10000"/>
                  </a:schemeClr>
                </a:solidFill>
              </a:rPr>
              <a:t>施測</a:t>
            </a:r>
            <a:r>
              <a:rPr lang="zh-TW" altLang="en-US" dirty="0" smtClean="0">
                <a:solidFill>
                  <a:schemeClr val="accent6">
                    <a:lumMod val="10000"/>
                  </a:schemeClr>
                </a:solidFill>
              </a:rPr>
              <a:t>前的心情如何</a:t>
            </a:r>
            <a:r>
              <a:rPr lang="en-US" altLang="zh-TW" dirty="0" smtClean="0">
                <a:solidFill>
                  <a:schemeClr val="accent6">
                    <a:lumMod val="10000"/>
                  </a:schemeClr>
                </a:solidFill>
              </a:rPr>
              <a:t>?</a:t>
            </a:r>
            <a:r>
              <a:rPr lang="zh-TW" altLang="en-US" dirty="0" smtClean="0">
                <a:solidFill>
                  <a:schemeClr val="accent6">
                    <a:lumMod val="10000"/>
                  </a:schemeClr>
                </a:solidFill>
              </a:rPr>
              <a:t>有沒有特別的事情</a:t>
            </a:r>
            <a:r>
              <a:rPr lang="en-US" altLang="zh-TW" dirty="0" smtClean="0">
                <a:solidFill>
                  <a:schemeClr val="accent6">
                    <a:lumMod val="10000"/>
                  </a:schemeClr>
                </a:solidFill>
              </a:rPr>
              <a:t>?</a:t>
            </a:r>
          </a:p>
          <a:p>
            <a:pPr lvl="1"/>
            <a:r>
              <a:rPr lang="zh-TW" altLang="en-US" dirty="0" smtClean="0">
                <a:solidFill>
                  <a:schemeClr val="accent6">
                    <a:lumMod val="10000"/>
                  </a:schemeClr>
                </a:solidFill>
              </a:rPr>
              <a:t>施測候的心情如何</a:t>
            </a:r>
            <a:r>
              <a:rPr lang="en-US" altLang="zh-TW" dirty="0" smtClean="0">
                <a:solidFill>
                  <a:schemeClr val="accent6">
                    <a:lumMod val="10000"/>
                  </a:schemeClr>
                </a:solidFill>
              </a:rPr>
              <a:t>?</a:t>
            </a:r>
            <a:r>
              <a:rPr lang="zh-TW" altLang="en-US" dirty="0" smtClean="0">
                <a:solidFill>
                  <a:schemeClr val="accent6">
                    <a:lumMod val="10000"/>
                  </a:schemeClr>
                </a:solidFill>
              </a:rPr>
              <a:t>有沒有特別的事情</a:t>
            </a:r>
            <a:r>
              <a:rPr lang="en-US" altLang="zh-TW" dirty="0" smtClean="0">
                <a:solidFill>
                  <a:schemeClr val="accent6">
                    <a:lumMod val="10000"/>
                  </a:schemeClr>
                </a:solidFill>
              </a:rPr>
              <a:t>?</a:t>
            </a:r>
          </a:p>
          <a:p>
            <a:pPr lvl="1"/>
            <a:r>
              <a:rPr lang="zh-TW" altLang="en-US" dirty="0">
                <a:solidFill>
                  <a:schemeClr val="accent6">
                    <a:lumMod val="10000"/>
                  </a:schemeClr>
                </a:solidFill>
              </a:rPr>
              <a:t>解釋後也可了解當事人的感受和想法</a:t>
            </a:r>
            <a:endParaRPr lang="en-US" altLang="zh-TW" dirty="0">
              <a:solidFill>
                <a:schemeClr val="accent6">
                  <a:lumMod val="10000"/>
                </a:schemeClr>
              </a:solidFill>
            </a:endParaRPr>
          </a:p>
          <a:p>
            <a:pPr lvl="1"/>
            <a:endParaRPr lang="en-US" altLang="zh-TW" dirty="0" smtClean="0">
              <a:solidFill>
                <a:schemeClr val="accent6">
                  <a:lumMod val="10000"/>
                </a:schemeClr>
              </a:solidFill>
            </a:endParaRPr>
          </a:p>
          <a:p>
            <a:endParaRPr lang="en-US" altLang="zh-TW" dirty="0" smtClean="0"/>
          </a:p>
          <a:p>
            <a:endParaRPr lang="en-US" altLang="zh-TW" dirty="0" smtClean="0"/>
          </a:p>
          <a:p>
            <a:endParaRPr lang="zh-TW" alt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測驗的解釋過程</a:t>
            </a:r>
            <a:r>
              <a:rPr lang="en-US" altLang="zh-TW" dirty="0" smtClean="0"/>
              <a:t>:</a:t>
            </a:r>
            <a:r>
              <a:rPr lang="zh-TW" altLang="en-US" dirty="0" smtClean="0"/>
              <a:t>進行解釋</a:t>
            </a:r>
            <a:endParaRPr lang="zh-TW" altLang="en-US" dirty="0"/>
          </a:p>
        </p:txBody>
      </p:sp>
      <p:sp>
        <p:nvSpPr>
          <p:cNvPr id="3" name="內容版面配置區 2"/>
          <p:cNvSpPr>
            <a:spLocks noGrp="1"/>
          </p:cNvSpPr>
          <p:nvPr>
            <p:ph idx="1"/>
          </p:nvPr>
        </p:nvSpPr>
        <p:spPr/>
        <p:txBody>
          <a:bodyPr/>
          <a:lstStyle/>
          <a:p>
            <a:r>
              <a:rPr lang="zh-TW" altLang="en-US" dirty="0" smtClean="0">
                <a:solidFill>
                  <a:schemeClr val="accent6">
                    <a:lumMod val="10000"/>
                  </a:schemeClr>
                </a:solidFill>
              </a:rPr>
              <a:t>讓當事人參與解釋的過程</a:t>
            </a:r>
            <a:endParaRPr lang="en-US" altLang="zh-TW" dirty="0" smtClean="0">
              <a:solidFill>
                <a:schemeClr val="accent6">
                  <a:lumMod val="10000"/>
                </a:schemeClr>
              </a:solidFill>
            </a:endParaRPr>
          </a:p>
          <a:p>
            <a:pPr lvl="1"/>
            <a:r>
              <a:rPr lang="zh-TW" altLang="en-US" dirty="0">
                <a:solidFill>
                  <a:schemeClr val="accent6">
                    <a:lumMod val="10000"/>
                  </a:schemeClr>
                </a:solidFill>
              </a:rPr>
              <a:t>說明完分數的意義</a:t>
            </a:r>
            <a:r>
              <a:rPr lang="zh-TW" altLang="en-US" dirty="0" smtClean="0">
                <a:solidFill>
                  <a:schemeClr val="accent6">
                    <a:lumMod val="10000"/>
                  </a:schemeClr>
                </a:solidFill>
              </a:rPr>
              <a:t>後，可問當事人，請你猜猜看，你哪些分數會比較高</a:t>
            </a:r>
            <a:r>
              <a:rPr lang="en-US" altLang="zh-TW" dirty="0" smtClean="0">
                <a:solidFill>
                  <a:schemeClr val="accent6">
                    <a:lumMod val="10000"/>
                  </a:schemeClr>
                </a:solidFill>
              </a:rPr>
              <a:t>?</a:t>
            </a:r>
            <a:r>
              <a:rPr lang="zh-TW" altLang="en-US" dirty="0" smtClean="0">
                <a:solidFill>
                  <a:schemeClr val="accent6">
                    <a:lumMod val="10000"/>
                  </a:schemeClr>
                </a:solidFill>
              </a:rPr>
              <a:t>哪些會比較低</a:t>
            </a:r>
            <a:r>
              <a:rPr lang="en-US" altLang="zh-TW" dirty="0" smtClean="0">
                <a:solidFill>
                  <a:schemeClr val="accent6">
                    <a:lumMod val="10000"/>
                  </a:schemeClr>
                </a:solidFill>
              </a:rPr>
              <a:t>?</a:t>
            </a:r>
          </a:p>
          <a:p>
            <a:pPr lvl="1"/>
            <a:r>
              <a:rPr lang="zh-TW" altLang="en-US" dirty="0">
                <a:solidFill>
                  <a:schemeClr val="accent6">
                    <a:lumMod val="10000"/>
                  </a:schemeClr>
                </a:solidFill>
              </a:rPr>
              <a:t>在寫題目的過程</a:t>
            </a:r>
            <a:r>
              <a:rPr lang="zh-TW" altLang="en-US" dirty="0" smtClean="0">
                <a:solidFill>
                  <a:schemeClr val="accent6">
                    <a:lumMod val="10000"/>
                  </a:schemeClr>
                </a:solidFill>
              </a:rPr>
              <a:t>中，有沒有令你想到甚麼</a:t>
            </a:r>
            <a:r>
              <a:rPr lang="en-US" altLang="zh-TW" dirty="0" smtClean="0">
                <a:solidFill>
                  <a:schemeClr val="accent6">
                    <a:lumMod val="10000"/>
                  </a:schemeClr>
                </a:solidFill>
              </a:rPr>
              <a:t>?</a:t>
            </a:r>
          </a:p>
          <a:p>
            <a:pPr lvl="1"/>
            <a:endParaRPr lang="en-US" altLang="zh-TW" dirty="0" smtClean="0">
              <a:solidFill>
                <a:schemeClr val="accent6">
                  <a:lumMod val="10000"/>
                </a:schemeClr>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測驗的解釋過程</a:t>
            </a:r>
            <a:r>
              <a:rPr lang="en-US" altLang="zh-TW" dirty="0" smtClean="0"/>
              <a:t>:</a:t>
            </a:r>
            <a:r>
              <a:rPr lang="zh-TW" altLang="en-US" dirty="0" smtClean="0"/>
              <a:t>進行解釋</a:t>
            </a:r>
            <a:endParaRPr lang="zh-TW" altLang="en-US" dirty="0"/>
          </a:p>
        </p:txBody>
      </p:sp>
      <p:sp>
        <p:nvSpPr>
          <p:cNvPr id="3" name="內容版面配置區 2"/>
          <p:cNvSpPr>
            <a:spLocks noGrp="1"/>
          </p:cNvSpPr>
          <p:nvPr>
            <p:ph idx="1"/>
          </p:nvPr>
        </p:nvSpPr>
        <p:spPr/>
        <p:txBody>
          <a:bodyPr/>
          <a:lstStyle/>
          <a:p>
            <a:r>
              <a:rPr lang="zh-TW" altLang="en-US" dirty="0" smtClean="0">
                <a:solidFill>
                  <a:schemeClr val="accent6">
                    <a:lumMod val="10000"/>
                  </a:schemeClr>
                </a:solidFill>
              </a:rPr>
              <a:t>少用測驗術語</a:t>
            </a:r>
            <a:endParaRPr lang="en-US" altLang="zh-TW" dirty="0" smtClean="0">
              <a:solidFill>
                <a:schemeClr val="accent6">
                  <a:lumMod val="10000"/>
                </a:schemeClr>
              </a:solidFill>
            </a:endParaRPr>
          </a:p>
          <a:p>
            <a:endParaRPr lang="zh-TW" alt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測驗的解釋過程</a:t>
            </a:r>
            <a:r>
              <a:rPr lang="en-US" altLang="zh-TW" dirty="0" smtClean="0"/>
              <a:t>:</a:t>
            </a:r>
            <a:r>
              <a:rPr lang="zh-TW" altLang="en-US" dirty="0" smtClean="0"/>
              <a:t>進行解釋</a:t>
            </a:r>
            <a:endParaRPr lang="zh-TW" altLang="en-US" dirty="0"/>
          </a:p>
        </p:txBody>
      </p:sp>
      <p:sp>
        <p:nvSpPr>
          <p:cNvPr id="3" name="內容版面配置區 2"/>
          <p:cNvSpPr>
            <a:spLocks noGrp="1"/>
          </p:cNvSpPr>
          <p:nvPr>
            <p:ph idx="1"/>
          </p:nvPr>
        </p:nvSpPr>
        <p:spPr/>
        <p:txBody>
          <a:bodyPr/>
          <a:lstStyle/>
          <a:p>
            <a:r>
              <a:rPr lang="zh-TW" altLang="en-US" dirty="0" smtClean="0">
                <a:solidFill>
                  <a:schemeClr val="accent6">
                    <a:lumMod val="10000"/>
                  </a:schemeClr>
                </a:solidFill>
              </a:rPr>
              <a:t>以帶狀分數來解釋個人分數</a:t>
            </a:r>
            <a:endParaRPr lang="en-US" altLang="zh-TW" dirty="0" smtClean="0">
              <a:solidFill>
                <a:schemeClr val="accent6">
                  <a:lumMod val="10000"/>
                </a:schemeClr>
              </a:solidFill>
            </a:endParaRPr>
          </a:p>
          <a:p>
            <a:pPr lvl="1"/>
            <a:r>
              <a:rPr lang="zh-TW" altLang="en-US" dirty="0">
                <a:solidFill>
                  <a:schemeClr val="accent6">
                    <a:lumMod val="10000"/>
                  </a:schemeClr>
                </a:solidFill>
              </a:rPr>
              <a:t>特</a:t>
            </a:r>
            <a:r>
              <a:rPr lang="zh-TW" altLang="en-US" dirty="0" smtClean="0">
                <a:solidFill>
                  <a:schemeClr val="accent6">
                    <a:lumMod val="10000"/>
                  </a:schemeClr>
                </a:solidFill>
              </a:rPr>
              <a:t>別是性向測驗</a:t>
            </a:r>
            <a:endParaRPr lang="en-US" altLang="zh-TW" dirty="0" smtClean="0">
              <a:solidFill>
                <a:schemeClr val="accent6">
                  <a:lumMod val="10000"/>
                </a:schemeClr>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測驗的解釋過程</a:t>
            </a:r>
            <a:r>
              <a:rPr lang="en-US" altLang="zh-TW" dirty="0" smtClean="0"/>
              <a:t>:</a:t>
            </a:r>
            <a:r>
              <a:rPr lang="zh-TW" altLang="en-US" dirty="0" smtClean="0"/>
              <a:t>進行解釋</a:t>
            </a:r>
            <a:endParaRPr lang="zh-TW" altLang="en-US" dirty="0"/>
          </a:p>
        </p:txBody>
      </p:sp>
      <p:sp>
        <p:nvSpPr>
          <p:cNvPr id="3" name="內容版面配置區 2"/>
          <p:cNvSpPr>
            <a:spLocks noGrp="1"/>
          </p:cNvSpPr>
          <p:nvPr>
            <p:ph idx="1"/>
          </p:nvPr>
        </p:nvSpPr>
        <p:spPr/>
        <p:txBody>
          <a:bodyPr/>
          <a:lstStyle/>
          <a:p>
            <a:r>
              <a:rPr lang="zh-TW" altLang="en-US" dirty="0" smtClean="0">
                <a:solidFill>
                  <a:schemeClr val="accent6">
                    <a:lumMod val="10000"/>
                  </a:schemeClr>
                </a:solidFill>
              </a:rPr>
              <a:t>對測驗結果保持中立的態度</a:t>
            </a:r>
            <a:endParaRPr lang="en-US" altLang="zh-TW" dirty="0" smtClean="0">
              <a:solidFill>
                <a:schemeClr val="accent6">
                  <a:lumMod val="10000"/>
                </a:schemeClr>
              </a:solidFill>
            </a:endParaRPr>
          </a:p>
          <a:p>
            <a:pPr lvl="1"/>
            <a:r>
              <a:rPr lang="zh-TW" altLang="en-US" dirty="0">
                <a:solidFill>
                  <a:schemeClr val="accent6">
                    <a:lumMod val="10000"/>
                  </a:schemeClr>
                </a:solidFill>
              </a:rPr>
              <a:t>特別</a:t>
            </a:r>
            <a:r>
              <a:rPr lang="zh-TW" altLang="en-US" dirty="0" smtClean="0">
                <a:solidFill>
                  <a:schemeClr val="accent6">
                    <a:lumMod val="10000"/>
                  </a:schemeClr>
                </a:solidFill>
              </a:rPr>
              <a:t>是興趣測驗或是人格測驗</a:t>
            </a:r>
            <a:endParaRPr lang="en-US" altLang="zh-TW" dirty="0" smtClean="0">
              <a:solidFill>
                <a:schemeClr val="accent6">
                  <a:lumMod val="10000"/>
                </a:schemeClr>
              </a:solidFill>
            </a:endParaRPr>
          </a:p>
          <a:p>
            <a:endParaRPr lang="zh-TW" altLang="en-US" dirty="0" smtClean="0"/>
          </a:p>
          <a:p>
            <a:endParaRPr lang="zh-TW" alt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測驗的解釋過程</a:t>
            </a:r>
            <a:r>
              <a:rPr lang="en-US" altLang="zh-TW" dirty="0" smtClean="0"/>
              <a:t>:</a:t>
            </a:r>
            <a:r>
              <a:rPr lang="zh-TW" altLang="en-US" dirty="0" smtClean="0"/>
              <a:t>進行解釋</a:t>
            </a:r>
            <a:endParaRPr lang="zh-TW" altLang="en-US" dirty="0"/>
          </a:p>
        </p:txBody>
      </p:sp>
      <p:sp>
        <p:nvSpPr>
          <p:cNvPr id="3" name="內容版面配置區 2"/>
          <p:cNvSpPr>
            <a:spLocks noGrp="1"/>
          </p:cNvSpPr>
          <p:nvPr>
            <p:ph idx="1"/>
          </p:nvPr>
        </p:nvSpPr>
        <p:spPr/>
        <p:txBody>
          <a:bodyPr/>
          <a:lstStyle/>
          <a:p>
            <a:r>
              <a:rPr lang="zh-TW" altLang="en-US" dirty="0" smtClean="0">
                <a:solidFill>
                  <a:schemeClr val="accent6">
                    <a:lumMod val="10000"/>
                  </a:schemeClr>
                </a:solidFill>
              </a:rPr>
              <a:t>小心謹慎的解釋負面分數</a:t>
            </a:r>
            <a:endParaRPr lang="en-US" altLang="zh-TW" dirty="0" smtClean="0">
              <a:solidFill>
                <a:schemeClr val="accent6">
                  <a:lumMod val="10000"/>
                </a:schemeClr>
              </a:solidFill>
            </a:endParaRPr>
          </a:p>
          <a:p>
            <a:endParaRPr lang="zh-TW" alt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測驗的解釋過程</a:t>
            </a:r>
            <a:r>
              <a:rPr lang="en-US" altLang="zh-TW" dirty="0" smtClean="0"/>
              <a:t>:</a:t>
            </a:r>
            <a:r>
              <a:rPr lang="zh-TW" altLang="en-US" dirty="0" smtClean="0"/>
              <a:t>進行解釋</a:t>
            </a:r>
            <a:endParaRPr lang="zh-TW" altLang="en-US" dirty="0"/>
          </a:p>
        </p:txBody>
      </p:sp>
      <p:sp>
        <p:nvSpPr>
          <p:cNvPr id="3" name="內容版面配置區 2"/>
          <p:cNvSpPr>
            <a:spLocks noGrp="1"/>
          </p:cNvSpPr>
          <p:nvPr>
            <p:ph idx="1"/>
          </p:nvPr>
        </p:nvSpPr>
        <p:spPr/>
        <p:txBody>
          <a:bodyPr/>
          <a:lstStyle/>
          <a:p>
            <a:r>
              <a:rPr lang="zh-TW" altLang="en-US" dirty="0" smtClean="0">
                <a:solidFill>
                  <a:schemeClr val="accent6">
                    <a:lumMod val="10000"/>
                  </a:schemeClr>
                </a:solidFill>
              </a:rPr>
              <a:t>題本輔助，了解測驗結果的由來</a:t>
            </a:r>
          </a:p>
          <a:p>
            <a:endParaRPr lang="zh-TW"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我們為什麼不要做測驗</a:t>
            </a:r>
            <a:r>
              <a:rPr lang="en-US" altLang="zh-TW" dirty="0" smtClean="0"/>
              <a:t>?</a:t>
            </a:r>
            <a:endParaRPr lang="zh-TW" altLang="en-US" dirty="0"/>
          </a:p>
        </p:txBody>
      </p:sp>
      <p:sp>
        <p:nvSpPr>
          <p:cNvPr id="3" name="內容版面配置區 2"/>
          <p:cNvSpPr>
            <a:spLocks noGrp="1"/>
          </p:cNvSpPr>
          <p:nvPr>
            <p:ph idx="1"/>
          </p:nvPr>
        </p:nvSpPr>
        <p:spPr/>
        <p:txBody>
          <a:bodyPr/>
          <a:lstStyle/>
          <a:p>
            <a:r>
              <a:rPr lang="zh-TW" altLang="en-US" sz="2800" dirty="0" smtClean="0">
                <a:solidFill>
                  <a:schemeClr val="accent6">
                    <a:lumMod val="10000"/>
                  </a:schemeClr>
                </a:solidFill>
              </a:rPr>
              <a:t>標籤作用，讓學生對自己有過低或過高的期待</a:t>
            </a:r>
            <a:endParaRPr lang="en-US" altLang="zh-TW" sz="2800" dirty="0" smtClean="0">
              <a:solidFill>
                <a:schemeClr val="accent6">
                  <a:lumMod val="10000"/>
                </a:schemeClr>
              </a:solidFill>
            </a:endParaRPr>
          </a:p>
          <a:p>
            <a:r>
              <a:rPr lang="zh-TW" altLang="en-US" sz="2800" dirty="0" smtClean="0">
                <a:solidFill>
                  <a:schemeClr val="accent6">
                    <a:lumMod val="10000"/>
                  </a:schemeClr>
                </a:solidFill>
              </a:rPr>
              <a:t>學生過度仰賴或相信評量工具的結果，導致較少機會主動探索</a:t>
            </a:r>
            <a:endParaRPr lang="en-US" altLang="zh-TW" sz="2800" dirty="0" smtClean="0">
              <a:solidFill>
                <a:schemeClr val="accent6">
                  <a:lumMod val="10000"/>
                </a:schemeClr>
              </a:solidFill>
            </a:endParaRPr>
          </a:p>
          <a:p>
            <a:r>
              <a:rPr lang="zh-TW" altLang="en-US" sz="2800" dirty="0" smtClean="0">
                <a:solidFill>
                  <a:schemeClr val="accent6">
                    <a:lumMod val="10000"/>
                  </a:schemeClr>
                </a:solidFill>
              </a:rPr>
              <a:t>容易全盤接受測驗結果，未能積極開發自己的潛能和調整適應環境的能力</a:t>
            </a:r>
            <a:endParaRPr lang="en-US" altLang="zh-TW" sz="2800" dirty="0" smtClean="0">
              <a:solidFill>
                <a:schemeClr val="accent6">
                  <a:lumMod val="10000"/>
                </a:schemeClr>
              </a:solidFill>
            </a:endParaRPr>
          </a:p>
          <a:p>
            <a:r>
              <a:rPr lang="zh-TW" altLang="en-US" sz="2800" dirty="0" smtClean="0">
                <a:solidFill>
                  <a:schemeClr val="accent6">
                    <a:lumMod val="10000"/>
                  </a:schemeClr>
                </a:solidFill>
              </a:rPr>
              <a:t>加深對正確職業的期待</a:t>
            </a:r>
            <a:endParaRPr lang="en-US" altLang="zh-TW" sz="2800" dirty="0" smtClean="0">
              <a:solidFill>
                <a:schemeClr val="accent6">
                  <a:lumMod val="10000"/>
                </a:schemeClr>
              </a:solidFill>
            </a:endParaRPr>
          </a:p>
          <a:p>
            <a:r>
              <a:rPr lang="zh-TW" altLang="en-US" sz="2800" dirty="0" smtClean="0">
                <a:solidFill>
                  <a:schemeClr val="accent6">
                    <a:lumMod val="10000"/>
                  </a:schemeClr>
                </a:solidFill>
              </a:rPr>
              <a:t>過度明確的分類，與現實職業環境不符</a:t>
            </a:r>
            <a:endParaRPr lang="en-US" altLang="zh-TW" sz="2800" dirty="0" smtClean="0">
              <a:solidFill>
                <a:schemeClr val="accent6">
                  <a:lumMod val="10000"/>
                </a:schemeClr>
              </a:solidFill>
            </a:endParaRPr>
          </a:p>
          <a:p>
            <a:endParaRPr lang="zh-TW" alt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解釋測驗的技巧</a:t>
            </a:r>
            <a:r>
              <a:rPr lang="en-US" altLang="zh-TW" dirty="0" smtClean="0"/>
              <a:t>1</a:t>
            </a:r>
            <a:endParaRPr lang="zh-TW" altLang="en-US" dirty="0"/>
          </a:p>
        </p:txBody>
      </p:sp>
      <p:sp>
        <p:nvSpPr>
          <p:cNvPr id="3" name="內容版面配置區 2"/>
          <p:cNvSpPr>
            <a:spLocks noGrp="1"/>
          </p:cNvSpPr>
          <p:nvPr>
            <p:ph idx="1"/>
          </p:nvPr>
        </p:nvSpPr>
        <p:spPr/>
        <p:txBody>
          <a:bodyPr/>
          <a:lstStyle/>
          <a:p>
            <a:r>
              <a:rPr lang="zh-TW" altLang="en-US" dirty="0" smtClean="0">
                <a:solidFill>
                  <a:schemeClr val="accent6">
                    <a:lumMod val="10000"/>
                  </a:schemeClr>
                </a:solidFill>
              </a:rPr>
              <a:t>縮短與測驗的距離</a:t>
            </a:r>
            <a:endParaRPr lang="en-US" altLang="zh-TW" dirty="0" smtClean="0">
              <a:solidFill>
                <a:schemeClr val="accent6">
                  <a:lumMod val="10000"/>
                </a:schemeClr>
              </a:solidFill>
            </a:endParaRPr>
          </a:p>
          <a:p>
            <a:r>
              <a:rPr lang="zh-TW" altLang="en-US" dirty="0" smtClean="0">
                <a:solidFill>
                  <a:schemeClr val="accent6">
                    <a:lumMod val="10000"/>
                  </a:schemeClr>
                </a:solidFill>
              </a:rPr>
              <a:t>讓當事人的經驗說話</a:t>
            </a:r>
            <a:endParaRPr lang="en-US" altLang="zh-TW" dirty="0" smtClean="0">
              <a:solidFill>
                <a:schemeClr val="accent6">
                  <a:lumMod val="10000"/>
                </a:schemeClr>
              </a:solidFill>
            </a:endParaRPr>
          </a:p>
          <a:p>
            <a:pPr lvl="1"/>
            <a:r>
              <a:rPr lang="zh-TW" altLang="en-US" dirty="0" smtClean="0">
                <a:solidFill>
                  <a:schemeClr val="accent6">
                    <a:lumMod val="10000"/>
                  </a:schemeClr>
                </a:solidFill>
              </a:rPr>
              <a:t>名義層</a:t>
            </a:r>
            <a:r>
              <a:rPr lang="en-US" altLang="zh-TW" dirty="0" smtClean="0">
                <a:solidFill>
                  <a:schemeClr val="accent6">
                    <a:lumMod val="10000"/>
                  </a:schemeClr>
                </a:solidFill>
              </a:rPr>
              <a:t>:</a:t>
            </a:r>
            <a:r>
              <a:rPr lang="zh-TW" altLang="en-US" dirty="0" smtClean="0">
                <a:solidFill>
                  <a:schemeClr val="accent6">
                    <a:lumMod val="10000"/>
                  </a:schemeClr>
                </a:solidFill>
              </a:rPr>
              <a:t>例如社會型、平均型、語文推理</a:t>
            </a:r>
            <a:endParaRPr lang="en-US" altLang="zh-TW" dirty="0" smtClean="0">
              <a:solidFill>
                <a:schemeClr val="accent6">
                  <a:lumMod val="10000"/>
                </a:schemeClr>
              </a:solidFill>
            </a:endParaRPr>
          </a:p>
          <a:p>
            <a:pPr lvl="1"/>
            <a:r>
              <a:rPr lang="zh-TW" altLang="en-US" dirty="0" smtClean="0">
                <a:solidFill>
                  <a:schemeClr val="accent6">
                    <a:lumMod val="10000"/>
                  </a:schemeClr>
                </a:solidFill>
              </a:rPr>
              <a:t>題項層</a:t>
            </a:r>
            <a:r>
              <a:rPr lang="en-US" altLang="zh-TW" dirty="0" smtClean="0">
                <a:solidFill>
                  <a:schemeClr val="accent6">
                    <a:lumMod val="10000"/>
                  </a:schemeClr>
                </a:solidFill>
              </a:rPr>
              <a:t>:</a:t>
            </a:r>
            <a:r>
              <a:rPr lang="zh-TW" altLang="en-US" dirty="0" smtClean="0">
                <a:solidFill>
                  <a:schemeClr val="accent6">
                    <a:lumMod val="10000"/>
                  </a:schemeClr>
                </a:solidFill>
              </a:rPr>
              <a:t>例如我喜歡整理房間</a:t>
            </a:r>
            <a:endParaRPr lang="en-US" altLang="zh-TW" dirty="0" smtClean="0">
              <a:solidFill>
                <a:schemeClr val="accent6">
                  <a:lumMod val="10000"/>
                </a:schemeClr>
              </a:solidFill>
            </a:endParaRPr>
          </a:p>
          <a:p>
            <a:pPr lvl="1"/>
            <a:r>
              <a:rPr lang="zh-TW" altLang="en-US" dirty="0" smtClean="0">
                <a:solidFill>
                  <a:schemeClr val="accent6">
                    <a:lumMod val="10000"/>
                  </a:schemeClr>
                </a:solidFill>
              </a:rPr>
              <a:t>故事層</a:t>
            </a:r>
            <a:r>
              <a:rPr lang="en-US" altLang="zh-TW" dirty="0" smtClean="0">
                <a:solidFill>
                  <a:schemeClr val="accent6">
                    <a:lumMod val="10000"/>
                  </a:schemeClr>
                </a:solidFill>
              </a:rPr>
              <a:t>:</a:t>
            </a:r>
            <a:r>
              <a:rPr lang="zh-TW" altLang="en-US" dirty="0" smtClean="0">
                <a:solidFill>
                  <a:schemeClr val="accent6">
                    <a:lumMod val="10000"/>
                  </a:schemeClr>
                </a:solidFill>
              </a:rPr>
              <a:t> 「能不能說說看你整理房間的經驗</a:t>
            </a:r>
            <a:r>
              <a:rPr lang="en-US" altLang="zh-TW" dirty="0" smtClean="0">
                <a:solidFill>
                  <a:schemeClr val="accent6">
                    <a:lumMod val="10000"/>
                  </a:schemeClr>
                </a:solidFill>
              </a:rPr>
              <a:t>?</a:t>
            </a:r>
            <a:r>
              <a:rPr lang="zh-TW" altLang="en-US" dirty="0" smtClean="0">
                <a:solidFill>
                  <a:schemeClr val="accent6">
                    <a:lumMod val="10000"/>
                  </a:schemeClr>
                </a:solidFill>
              </a:rPr>
              <a:t> 」</a:t>
            </a:r>
            <a:endParaRPr lang="en-US" altLang="zh-TW" dirty="0" smtClean="0">
              <a:solidFill>
                <a:schemeClr val="accent6">
                  <a:lumMod val="10000"/>
                </a:schemeClr>
              </a:solidFill>
            </a:endParaRPr>
          </a:p>
          <a:p>
            <a:pPr lvl="1">
              <a:buNone/>
            </a:pPr>
            <a:r>
              <a:rPr lang="zh-TW" altLang="en-US" dirty="0" smtClean="0">
                <a:solidFill>
                  <a:schemeClr val="accent6">
                    <a:lumMod val="10000"/>
                  </a:schemeClr>
                </a:solidFill>
              </a:rPr>
              <a:t>「</a:t>
            </a:r>
            <a:r>
              <a:rPr lang="zh-TW" altLang="en-US" dirty="0" smtClean="0">
                <a:solidFill>
                  <a:schemeClr val="accent6">
                    <a:lumMod val="10000"/>
                  </a:schemeClr>
                </a:solidFill>
              </a:rPr>
              <a:t>你是如何整理房間</a:t>
            </a:r>
            <a:r>
              <a:rPr lang="zh-TW" altLang="en-US" dirty="0" smtClean="0">
                <a:solidFill>
                  <a:schemeClr val="accent6">
                    <a:lumMod val="10000"/>
                  </a:schemeClr>
                </a:solidFill>
              </a:rPr>
              <a:t>的</a:t>
            </a:r>
            <a:r>
              <a:rPr lang="en-US" altLang="zh-TW" dirty="0" smtClean="0">
                <a:solidFill>
                  <a:schemeClr val="accent6">
                    <a:lumMod val="10000"/>
                  </a:schemeClr>
                </a:solidFill>
              </a:rPr>
              <a:t>?</a:t>
            </a:r>
            <a:r>
              <a:rPr lang="zh-TW" altLang="en-US" dirty="0" smtClean="0">
                <a:solidFill>
                  <a:schemeClr val="accent6">
                    <a:lumMod val="10000"/>
                  </a:schemeClr>
                </a:solidFill>
              </a:rPr>
              <a:t>」</a:t>
            </a:r>
            <a:endParaRPr lang="en-US" altLang="zh-TW" dirty="0" smtClean="0">
              <a:solidFill>
                <a:schemeClr val="accent6">
                  <a:lumMod val="10000"/>
                </a:schemeClr>
              </a:solidFill>
            </a:endParaRPr>
          </a:p>
          <a:p>
            <a:pPr lvl="1">
              <a:buNone/>
            </a:pPr>
            <a:r>
              <a:rPr lang="zh-TW" altLang="en-US" dirty="0" smtClean="0">
                <a:solidFill>
                  <a:schemeClr val="accent6">
                    <a:lumMod val="10000"/>
                  </a:schemeClr>
                </a:solidFill>
              </a:rPr>
              <a:t>「</a:t>
            </a:r>
            <a:r>
              <a:rPr lang="zh-TW" altLang="en-US" dirty="0" smtClean="0">
                <a:solidFill>
                  <a:schemeClr val="accent6">
                    <a:lumMod val="10000"/>
                  </a:schemeClr>
                </a:solidFill>
              </a:rPr>
              <a:t>整理房間的</a:t>
            </a:r>
            <a:r>
              <a:rPr lang="zh-TW" altLang="en-US" dirty="0" smtClean="0">
                <a:solidFill>
                  <a:schemeClr val="accent6">
                    <a:lumMod val="10000"/>
                  </a:schemeClr>
                </a:solidFill>
              </a:rPr>
              <a:t>哪些部份是你喜歡的</a:t>
            </a:r>
            <a:r>
              <a:rPr lang="en-US" altLang="zh-TW" dirty="0" smtClean="0">
                <a:solidFill>
                  <a:schemeClr val="accent6">
                    <a:lumMod val="10000"/>
                  </a:schemeClr>
                </a:solidFill>
              </a:rPr>
              <a:t>?</a:t>
            </a:r>
            <a:r>
              <a:rPr lang="zh-TW" altLang="en-US" dirty="0" smtClean="0">
                <a:solidFill>
                  <a:schemeClr val="accent6">
                    <a:lumMod val="10000"/>
                  </a:schemeClr>
                </a:solidFill>
              </a:rPr>
              <a:t>」</a:t>
            </a:r>
            <a:endParaRPr lang="en-US" altLang="zh-TW" dirty="0" smtClean="0">
              <a:solidFill>
                <a:schemeClr val="accent6">
                  <a:lumMod val="10000"/>
                </a:schemeClr>
              </a:solidFill>
            </a:endParaRPr>
          </a:p>
          <a:p>
            <a:pPr lvl="1">
              <a:buNone/>
            </a:pPr>
            <a:r>
              <a:rPr lang="zh-TW" altLang="en-US" dirty="0" smtClean="0">
                <a:solidFill>
                  <a:schemeClr val="accent6">
                    <a:lumMod val="10000"/>
                  </a:schemeClr>
                </a:solidFill>
              </a:rPr>
              <a:t>「在生活中哪些時候跟這種感覺很類似</a:t>
            </a:r>
            <a:r>
              <a:rPr lang="en-US" altLang="zh-TW" dirty="0" smtClean="0">
                <a:solidFill>
                  <a:schemeClr val="accent6">
                    <a:lumMod val="10000"/>
                  </a:schemeClr>
                </a:solidFill>
              </a:rPr>
              <a:t>?</a:t>
            </a:r>
            <a:r>
              <a:rPr lang="zh-TW" altLang="en-US" dirty="0" smtClean="0">
                <a:solidFill>
                  <a:schemeClr val="accent6">
                    <a:lumMod val="10000"/>
                  </a:schemeClr>
                </a:solidFill>
              </a:rPr>
              <a:t>」</a:t>
            </a:r>
            <a:endParaRPr lang="zh-TW" altLang="en-US" dirty="0" smtClean="0">
              <a:solidFill>
                <a:schemeClr val="accent6">
                  <a:lumMod val="10000"/>
                </a:schemeClr>
              </a:solidFill>
            </a:endParaRPr>
          </a:p>
          <a:p>
            <a:endParaRPr lang="en-US" altLang="zh-TW" dirty="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解釋測驗的技巧</a:t>
            </a:r>
            <a:r>
              <a:rPr lang="en-US" altLang="zh-TW" dirty="0" smtClean="0"/>
              <a:t>2</a:t>
            </a:r>
            <a:endParaRPr lang="zh-TW" altLang="en-US" dirty="0"/>
          </a:p>
        </p:txBody>
      </p:sp>
      <p:sp>
        <p:nvSpPr>
          <p:cNvPr id="3" name="內容版面配置區 2"/>
          <p:cNvSpPr>
            <a:spLocks noGrp="1"/>
          </p:cNvSpPr>
          <p:nvPr>
            <p:ph idx="1"/>
          </p:nvPr>
        </p:nvSpPr>
        <p:spPr/>
        <p:txBody>
          <a:bodyPr/>
          <a:lstStyle/>
          <a:p>
            <a:r>
              <a:rPr lang="zh-TW" altLang="en-US" dirty="0" smtClean="0">
                <a:solidFill>
                  <a:schemeClr val="accent6">
                    <a:lumMod val="10000"/>
                  </a:schemeClr>
                </a:solidFill>
              </a:rPr>
              <a:t>強化、增加優勢；不特別具焦弱勢</a:t>
            </a:r>
            <a:endParaRPr lang="en-US" altLang="zh-TW" dirty="0" smtClean="0">
              <a:solidFill>
                <a:schemeClr val="accent6">
                  <a:lumMod val="10000"/>
                </a:schemeClr>
              </a:solidFill>
            </a:endParaRPr>
          </a:p>
          <a:p>
            <a:pPr lvl="1"/>
            <a:r>
              <a:rPr lang="zh-TW" altLang="en-US" dirty="0" smtClean="0">
                <a:solidFill>
                  <a:schemeClr val="accent6">
                    <a:lumMod val="10000"/>
                  </a:schemeClr>
                </a:solidFill>
              </a:rPr>
              <a:t>作法</a:t>
            </a:r>
            <a:r>
              <a:rPr lang="en-US" altLang="zh-TW" dirty="0" smtClean="0">
                <a:solidFill>
                  <a:schemeClr val="accent6">
                    <a:lumMod val="10000"/>
                  </a:schemeClr>
                </a:solidFill>
              </a:rPr>
              <a:t>1</a:t>
            </a:r>
            <a:r>
              <a:rPr lang="zh-TW" altLang="en-US" dirty="0" smtClean="0">
                <a:solidFill>
                  <a:schemeClr val="accent6">
                    <a:lumMod val="10000"/>
                  </a:schemeClr>
                </a:solidFill>
              </a:rPr>
              <a:t>：</a:t>
            </a:r>
            <a:r>
              <a:rPr lang="zh-TW" altLang="en-US" dirty="0" smtClean="0">
                <a:solidFill>
                  <a:schemeClr val="accent6">
                    <a:lumMod val="10000"/>
                  </a:schemeClr>
                </a:solidFill>
              </a:rPr>
              <a:t>敘說學習興趣、喜歡做的事、</a:t>
            </a:r>
            <a:r>
              <a:rPr lang="en-US" altLang="zh-TW" dirty="0" smtClean="0">
                <a:solidFill>
                  <a:schemeClr val="accent6">
                    <a:lumMod val="10000"/>
                  </a:schemeClr>
                </a:solidFill>
              </a:rPr>
              <a:t>..</a:t>
            </a:r>
          </a:p>
          <a:p>
            <a:pPr lvl="1"/>
            <a:r>
              <a:rPr lang="zh-TW" altLang="en-US" dirty="0" smtClean="0">
                <a:solidFill>
                  <a:schemeClr val="accent6">
                    <a:lumMod val="10000"/>
                  </a:schemeClr>
                </a:solidFill>
              </a:rPr>
              <a:t>作法</a:t>
            </a:r>
            <a:r>
              <a:rPr lang="en-US" altLang="zh-TW" dirty="0" smtClean="0">
                <a:solidFill>
                  <a:schemeClr val="accent6">
                    <a:lumMod val="10000"/>
                  </a:schemeClr>
                </a:solidFill>
              </a:rPr>
              <a:t>2</a:t>
            </a:r>
            <a:r>
              <a:rPr lang="zh-TW" altLang="en-US" dirty="0" smtClean="0">
                <a:solidFill>
                  <a:schemeClr val="accent6">
                    <a:lumMod val="10000"/>
                  </a:schemeClr>
                </a:solidFill>
              </a:rPr>
              <a:t>：</a:t>
            </a:r>
            <a:r>
              <a:rPr lang="zh-TW" altLang="en-US" dirty="0" smtClean="0">
                <a:solidFill>
                  <a:schemeClr val="accent6">
                    <a:lumMod val="10000"/>
                  </a:schemeClr>
                </a:solidFill>
              </a:rPr>
              <a:t>以正向好奇的角度，邀請敘說沒有勾選的部分，了解何以沒有勾選，澄清當事人的想法，避免過度侷限或具焦</a:t>
            </a:r>
            <a:endParaRPr lang="en-US" altLang="zh-TW" dirty="0" smtClean="0">
              <a:solidFill>
                <a:schemeClr val="accent6">
                  <a:lumMod val="10000"/>
                </a:schemeClr>
              </a:solidFill>
            </a:endParaRPr>
          </a:p>
          <a:p>
            <a:endParaRPr lang="zh-TW" alt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解釋測驗的技巧</a:t>
            </a:r>
            <a:r>
              <a:rPr lang="en-US" altLang="zh-TW" dirty="0" smtClean="0"/>
              <a:t>3</a:t>
            </a:r>
            <a:endParaRPr lang="zh-TW" altLang="en-US" dirty="0"/>
          </a:p>
        </p:txBody>
      </p:sp>
      <p:sp>
        <p:nvSpPr>
          <p:cNvPr id="3" name="內容版面配置區 2"/>
          <p:cNvSpPr>
            <a:spLocks noGrp="1"/>
          </p:cNvSpPr>
          <p:nvPr>
            <p:ph idx="1"/>
          </p:nvPr>
        </p:nvSpPr>
        <p:spPr/>
        <p:txBody>
          <a:bodyPr/>
          <a:lstStyle/>
          <a:p>
            <a:r>
              <a:rPr lang="zh-TW" altLang="en-US" dirty="0" smtClean="0">
                <a:solidFill>
                  <a:schemeClr val="accent6">
                    <a:lumMod val="10000"/>
                  </a:schemeClr>
                </a:solidFill>
              </a:rPr>
              <a:t>了解當事人的生活經驗與脈絡</a:t>
            </a:r>
            <a:endParaRPr lang="en-US" altLang="zh-TW" dirty="0" smtClean="0">
              <a:solidFill>
                <a:schemeClr val="accent6">
                  <a:lumMod val="10000"/>
                </a:schemeClr>
              </a:solidFill>
            </a:endParaRPr>
          </a:p>
          <a:p>
            <a:pPr lvl="1"/>
            <a:r>
              <a:rPr lang="zh-TW" altLang="en-US" dirty="0" smtClean="0">
                <a:solidFill>
                  <a:schemeClr val="accent6">
                    <a:lumMod val="10000"/>
                  </a:schemeClr>
                </a:solidFill>
              </a:rPr>
              <a:t>「生活中哪些人會關心你的決定</a:t>
            </a:r>
            <a:r>
              <a:rPr lang="en-US" altLang="zh-TW" dirty="0" smtClean="0">
                <a:solidFill>
                  <a:schemeClr val="accent6">
                    <a:lumMod val="10000"/>
                  </a:schemeClr>
                </a:solidFill>
              </a:rPr>
              <a:t>?</a:t>
            </a:r>
            <a:r>
              <a:rPr lang="zh-TW" altLang="en-US" dirty="0" smtClean="0">
                <a:solidFill>
                  <a:schemeClr val="accent6">
                    <a:lumMod val="10000"/>
                  </a:schemeClr>
                </a:solidFill>
              </a:rPr>
              <a:t> 」</a:t>
            </a:r>
            <a:endParaRPr lang="en-US" altLang="zh-TW" dirty="0" smtClean="0">
              <a:solidFill>
                <a:schemeClr val="accent6">
                  <a:lumMod val="10000"/>
                </a:schemeClr>
              </a:solidFill>
            </a:endParaRPr>
          </a:p>
          <a:p>
            <a:pPr lvl="1"/>
            <a:r>
              <a:rPr lang="zh-TW" altLang="en-US" dirty="0" smtClean="0">
                <a:solidFill>
                  <a:schemeClr val="accent6">
                    <a:lumMod val="10000"/>
                  </a:schemeClr>
                </a:solidFill>
              </a:rPr>
              <a:t>「你</a:t>
            </a:r>
            <a:r>
              <a:rPr lang="zh-TW" altLang="en-US" dirty="0">
                <a:solidFill>
                  <a:schemeClr val="accent6">
                    <a:lumMod val="10000"/>
                  </a:schemeClr>
                </a:solidFill>
              </a:rPr>
              <a:t>會想跟誰分享這個</a:t>
            </a:r>
            <a:r>
              <a:rPr lang="zh-TW" altLang="en-US" dirty="0" smtClean="0">
                <a:solidFill>
                  <a:schemeClr val="accent6">
                    <a:lumMod val="10000"/>
                  </a:schemeClr>
                </a:solidFill>
              </a:rPr>
              <a:t>結果</a:t>
            </a:r>
            <a:r>
              <a:rPr lang="en-US" altLang="zh-TW" dirty="0" smtClean="0">
                <a:solidFill>
                  <a:schemeClr val="accent6">
                    <a:lumMod val="10000"/>
                  </a:schemeClr>
                </a:solidFill>
              </a:rPr>
              <a:t>?</a:t>
            </a:r>
            <a:r>
              <a:rPr lang="zh-TW" altLang="en-US" dirty="0" smtClean="0">
                <a:solidFill>
                  <a:schemeClr val="accent6">
                    <a:lumMod val="10000"/>
                  </a:schemeClr>
                </a:solidFill>
              </a:rPr>
              <a:t>」</a:t>
            </a:r>
            <a:endParaRPr lang="en-US" altLang="zh-TW" dirty="0" smtClean="0">
              <a:solidFill>
                <a:schemeClr val="accent6">
                  <a:lumMod val="10000"/>
                </a:schemeClr>
              </a:solidFill>
            </a:endParaRPr>
          </a:p>
          <a:p>
            <a:pPr lvl="1"/>
            <a:r>
              <a:rPr lang="zh-TW" altLang="en-US" dirty="0" smtClean="0">
                <a:solidFill>
                  <a:schemeClr val="accent6">
                    <a:lumMod val="10000"/>
                  </a:schemeClr>
                </a:solidFill>
              </a:rPr>
              <a:t>當事人的生活經驗：「你參加甚麼社團嗎</a:t>
            </a:r>
            <a:r>
              <a:rPr lang="en-US" altLang="zh-TW" dirty="0" smtClean="0">
                <a:solidFill>
                  <a:schemeClr val="accent6">
                    <a:lumMod val="10000"/>
                  </a:schemeClr>
                </a:solidFill>
              </a:rPr>
              <a:t>?</a:t>
            </a:r>
            <a:r>
              <a:rPr lang="zh-TW" altLang="en-US" dirty="0" smtClean="0">
                <a:solidFill>
                  <a:schemeClr val="accent6">
                    <a:lumMod val="10000"/>
                  </a:schemeClr>
                </a:solidFill>
              </a:rPr>
              <a:t>」、「你通常看甚麼電視</a:t>
            </a:r>
            <a:r>
              <a:rPr lang="en-US" altLang="zh-TW" dirty="0" smtClean="0">
                <a:solidFill>
                  <a:schemeClr val="accent6">
                    <a:lumMod val="10000"/>
                  </a:schemeClr>
                </a:solidFill>
              </a:rPr>
              <a:t>?</a:t>
            </a:r>
            <a:r>
              <a:rPr lang="zh-TW" altLang="en-US" dirty="0" smtClean="0">
                <a:solidFill>
                  <a:schemeClr val="accent6">
                    <a:lumMod val="10000"/>
                  </a:schemeClr>
                </a:solidFill>
              </a:rPr>
              <a:t>」「</a:t>
            </a:r>
            <a:r>
              <a:rPr lang="zh-TW" altLang="en-US" dirty="0" smtClean="0">
                <a:solidFill>
                  <a:schemeClr val="accent6">
                    <a:lumMod val="10000"/>
                  </a:schemeClr>
                </a:solidFill>
              </a:rPr>
              <a:t>是甚麼原因</a:t>
            </a:r>
            <a:r>
              <a:rPr lang="zh-TW" altLang="en-US" dirty="0" smtClean="0">
                <a:solidFill>
                  <a:schemeClr val="accent6">
                    <a:lumMod val="10000"/>
                  </a:schemeClr>
                </a:solidFill>
              </a:rPr>
              <a:t>呢</a:t>
            </a:r>
            <a:r>
              <a:rPr lang="en-US" altLang="zh-TW" dirty="0" smtClean="0">
                <a:solidFill>
                  <a:schemeClr val="accent6">
                    <a:lumMod val="10000"/>
                  </a:schemeClr>
                </a:solidFill>
              </a:rPr>
              <a:t>?</a:t>
            </a:r>
            <a:r>
              <a:rPr lang="zh-TW" altLang="en-US" dirty="0" smtClean="0">
                <a:solidFill>
                  <a:schemeClr val="accent6">
                    <a:lumMod val="10000"/>
                  </a:schemeClr>
                </a:solidFill>
              </a:rPr>
              <a:t>那吸引你的地方是甚麼</a:t>
            </a:r>
            <a:r>
              <a:rPr lang="en-US" altLang="zh-TW" dirty="0" smtClean="0">
                <a:solidFill>
                  <a:schemeClr val="accent6">
                    <a:lumMod val="10000"/>
                  </a:schemeClr>
                </a:solidFill>
              </a:rPr>
              <a:t>?</a:t>
            </a:r>
            <a:r>
              <a:rPr lang="zh-TW" altLang="en-US" dirty="0" smtClean="0">
                <a:solidFill>
                  <a:schemeClr val="accent6">
                    <a:lumMod val="10000"/>
                  </a:schemeClr>
                </a:solidFill>
              </a:rPr>
              <a:t>」</a:t>
            </a:r>
            <a:endParaRPr lang="en-US" altLang="zh-TW" dirty="0" smtClean="0">
              <a:solidFill>
                <a:schemeClr val="accent6">
                  <a:lumMod val="10000"/>
                </a:schemeClr>
              </a:solidFill>
            </a:endParaRPr>
          </a:p>
          <a:p>
            <a:pPr lvl="1">
              <a:buNone/>
            </a:pPr>
            <a:endParaRPr lang="en-US" altLang="zh-TW" dirty="0" smtClean="0"/>
          </a:p>
          <a:p>
            <a:endParaRPr lang="zh-TW" alt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解釋測驗的技巧</a:t>
            </a:r>
            <a:r>
              <a:rPr lang="en-US" altLang="zh-TW" dirty="0" smtClean="0"/>
              <a:t>4</a:t>
            </a:r>
            <a:endParaRPr lang="zh-TW" altLang="en-US" dirty="0"/>
          </a:p>
        </p:txBody>
      </p:sp>
      <p:sp>
        <p:nvSpPr>
          <p:cNvPr id="3" name="內容版面配置區 2"/>
          <p:cNvSpPr>
            <a:spLocks noGrp="1"/>
          </p:cNvSpPr>
          <p:nvPr>
            <p:ph idx="1"/>
          </p:nvPr>
        </p:nvSpPr>
        <p:spPr/>
        <p:txBody>
          <a:bodyPr/>
          <a:lstStyle/>
          <a:p>
            <a:r>
              <a:rPr lang="zh-TW" altLang="en-US" dirty="0" smtClean="0">
                <a:solidFill>
                  <a:schemeClr val="accent6">
                    <a:lumMod val="10000"/>
                  </a:schemeClr>
                </a:solidFill>
              </a:rPr>
              <a:t>了解當事人做測驗時的動機與需求</a:t>
            </a:r>
            <a:endParaRPr lang="en-US" altLang="zh-TW" dirty="0" smtClean="0">
              <a:solidFill>
                <a:schemeClr val="accent6">
                  <a:lumMod val="10000"/>
                </a:schemeClr>
              </a:solidFill>
            </a:endParaRPr>
          </a:p>
          <a:p>
            <a:pPr lvl="1"/>
            <a:r>
              <a:rPr lang="zh-TW" altLang="en-US" dirty="0" smtClean="0">
                <a:solidFill>
                  <a:schemeClr val="accent6">
                    <a:lumMod val="10000"/>
                  </a:schemeClr>
                </a:solidFill>
              </a:rPr>
              <a:t>我的困擾在哪裡</a:t>
            </a:r>
            <a:r>
              <a:rPr lang="en-US" altLang="zh-TW" dirty="0" smtClean="0">
                <a:solidFill>
                  <a:schemeClr val="accent6">
                    <a:lumMod val="10000"/>
                  </a:schemeClr>
                </a:solidFill>
              </a:rPr>
              <a:t>?</a:t>
            </a:r>
          </a:p>
          <a:p>
            <a:pPr lvl="1"/>
            <a:r>
              <a:rPr lang="zh-TW" altLang="en-US" dirty="0" smtClean="0">
                <a:solidFill>
                  <a:schemeClr val="accent6">
                    <a:lumMod val="10000"/>
                  </a:schemeClr>
                </a:solidFill>
              </a:rPr>
              <a:t>測驗幫助了甚麼</a:t>
            </a:r>
            <a:r>
              <a:rPr lang="en-US" altLang="zh-TW" dirty="0" smtClean="0">
                <a:solidFill>
                  <a:schemeClr val="accent6">
                    <a:lumMod val="10000"/>
                  </a:schemeClr>
                </a:solidFill>
              </a:rPr>
              <a:t>?</a:t>
            </a:r>
            <a:r>
              <a:rPr lang="zh-TW" altLang="en-US" dirty="0" smtClean="0">
                <a:solidFill>
                  <a:schemeClr val="accent6">
                    <a:lumMod val="10000"/>
                  </a:schemeClr>
                </a:solidFill>
              </a:rPr>
              <a:t>沒有幫助甚麼</a:t>
            </a:r>
            <a:r>
              <a:rPr lang="en-US" altLang="zh-TW" dirty="0" smtClean="0">
                <a:solidFill>
                  <a:schemeClr val="accent6">
                    <a:lumMod val="10000"/>
                  </a:schemeClr>
                </a:solidFill>
              </a:rPr>
              <a:t>?</a:t>
            </a:r>
          </a:p>
          <a:p>
            <a:pPr lvl="1">
              <a:buNone/>
            </a:pPr>
            <a:endParaRPr lang="en-US" altLang="zh-TW" dirty="0" smtClean="0">
              <a:solidFill>
                <a:schemeClr val="accent6">
                  <a:lumMod val="10000"/>
                </a:schemeClr>
              </a:solidFill>
            </a:endParaRPr>
          </a:p>
          <a:p>
            <a:endParaRPr lang="zh-TW" alt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解釋測驗的技巧</a:t>
            </a:r>
            <a:r>
              <a:rPr lang="en-US" altLang="zh-TW" dirty="0" smtClean="0"/>
              <a:t>5</a:t>
            </a:r>
            <a:endParaRPr lang="zh-TW" altLang="en-US" dirty="0"/>
          </a:p>
        </p:txBody>
      </p:sp>
      <p:sp>
        <p:nvSpPr>
          <p:cNvPr id="3" name="內容版面配置區 2"/>
          <p:cNvSpPr>
            <a:spLocks noGrp="1"/>
          </p:cNvSpPr>
          <p:nvPr>
            <p:ph idx="1"/>
          </p:nvPr>
        </p:nvSpPr>
        <p:spPr/>
        <p:txBody>
          <a:bodyPr/>
          <a:lstStyle/>
          <a:p>
            <a:r>
              <a:rPr lang="zh-TW" altLang="en-US" dirty="0" smtClean="0">
                <a:solidFill>
                  <a:schemeClr val="accent6">
                    <a:lumMod val="10000"/>
                  </a:schemeClr>
                </a:solidFill>
              </a:rPr>
              <a:t>帶向希望的未來而非未來更加灰暗</a:t>
            </a:r>
            <a:endParaRPr lang="en-US" altLang="zh-TW" dirty="0" smtClean="0">
              <a:solidFill>
                <a:schemeClr val="accent6">
                  <a:lumMod val="10000"/>
                </a:schemeClr>
              </a:solidFill>
            </a:endParaRPr>
          </a:p>
          <a:p>
            <a:pPr lvl="1"/>
            <a:r>
              <a:rPr lang="zh-TW" altLang="en-US" dirty="0" smtClean="0">
                <a:solidFill>
                  <a:schemeClr val="accent6">
                    <a:lumMod val="10000"/>
                  </a:schemeClr>
                </a:solidFill>
              </a:rPr>
              <a:t>測驗解釋完，你可以做的下一步是</a:t>
            </a:r>
            <a:r>
              <a:rPr lang="en-US" altLang="zh-TW" dirty="0" smtClean="0">
                <a:solidFill>
                  <a:schemeClr val="accent6">
                    <a:lumMod val="10000"/>
                  </a:schemeClr>
                </a:solidFill>
              </a:rPr>
              <a:t>..</a:t>
            </a:r>
          </a:p>
          <a:p>
            <a:pPr lvl="1"/>
            <a:r>
              <a:rPr lang="zh-TW" altLang="en-US" dirty="0" smtClean="0">
                <a:solidFill>
                  <a:schemeClr val="accent6">
                    <a:lumMod val="10000"/>
                  </a:schemeClr>
                </a:solidFill>
              </a:rPr>
              <a:t>尋找相關資料</a:t>
            </a:r>
            <a:endParaRPr lang="en-US" altLang="zh-TW" dirty="0" smtClean="0">
              <a:solidFill>
                <a:schemeClr val="accent6">
                  <a:lumMod val="10000"/>
                </a:schemeClr>
              </a:solidFill>
            </a:endParaRPr>
          </a:p>
          <a:p>
            <a:pPr lvl="1"/>
            <a:r>
              <a:rPr lang="zh-TW" altLang="en-US" dirty="0" smtClean="0">
                <a:solidFill>
                  <a:schemeClr val="accent6">
                    <a:lumMod val="10000"/>
                  </a:schemeClr>
                </a:solidFill>
              </a:rPr>
              <a:t>擬定計劃</a:t>
            </a:r>
            <a:endParaRPr lang="en-US" altLang="zh-TW" dirty="0" smtClean="0">
              <a:solidFill>
                <a:schemeClr val="accent6">
                  <a:lumMod val="10000"/>
                </a:schemeClr>
              </a:solidFill>
            </a:endParaRPr>
          </a:p>
          <a:p>
            <a:endParaRPr lang="zh-TW" alt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測驗結果結合課程活動的設計</a:t>
            </a:r>
            <a:endParaRPr lang="zh-TW" altLang="en-US" dirty="0"/>
          </a:p>
        </p:txBody>
      </p:sp>
      <p:sp>
        <p:nvSpPr>
          <p:cNvPr id="3" name="內容版面配置區 2"/>
          <p:cNvSpPr>
            <a:spLocks noGrp="1"/>
          </p:cNvSpPr>
          <p:nvPr>
            <p:ph idx="1"/>
          </p:nvPr>
        </p:nvSpPr>
        <p:spPr/>
        <p:txBody>
          <a:bodyPr/>
          <a:lstStyle/>
          <a:p>
            <a:r>
              <a:rPr lang="zh-TW" altLang="en-US" dirty="0" smtClean="0">
                <a:solidFill>
                  <a:schemeClr val="accent6">
                    <a:lumMod val="10000"/>
                  </a:schemeClr>
                </a:solidFill>
              </a:rPr>
              <a:t>興趣量表的結果運用</a:t>
            </a:r>
            <a:endParaRPr lang="en-US" altLang="zh-TW" dirty="0" smtClean="0">
              <a:solidFill>
                <a:schemeClr val="accent6">
                  <a:lumMod val="10000"/>
                </a:schemeClr>
              </a:solidFill>
            </a:endParaRPr>
          </a:p>
          <a:p>
            <a:r>
              <a:rPr lang="zh-TW" altLang="en-US" dirty="0" smtClean="0">
                <a:solidFill>
                  <a:schemeClr val="accent6">
                    <a:lumMod val="10000"/>
                  </a:schemeClr>
                </a:solidFill>
              </a:rPr>
              <a:t>人格測驗的結果運用</a:t>
            </a:r>
            <a:endParaRPr lang="en-US" altLang="zh-TW" dirty="0" smtClean="0">
              <a:solidFill>
                <a:schemeClr val="accent6">
                  <a:lumMod val="10000"/>
                </a:schemeClr>
              </a:solidFill>
            </a:endParaRPr>
          </a:p>
          <a:p>
            <a:r>
              <a:rPr lang="zh-TW" altLang="en-US" dirty="0" smtClean="0">
                <a:solidFill>
                  <a:schemeClr val="accent6">
                    <a:lumMod val="10000"/>
                  </a:schemeClr>
                </a:solidFill>
              </a:rPr>
              <a:t>性向測驗的結果運用</a:t>
            </a:r>
            <a:endParaRPr lang="zh-TW" altLang="en-US" dirty="0">
              <a:solidFill>
                <a:schemeClr val="accent6">
                  <a:lumMod val="10000"/>
                </a:schemeClr>
              </a:solidFill>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內容版面配置區 2"/>
          <p:cNvSpPr>
            <a:spLocks noGrp="1"/>
          </p:cNvSpPr>
          <p:nvPr>
            <p:ph idx="1"/>
          </p:nvPr>
        </p:nvSpPr>
        <p:spPr/>
        <p:txBody>
          <a:bodyPr/>
          <a:lstStyle/>
          <a:p>
            <a:pPr eaLnBrk="1" hangingPunct="1"/>
            <a:r>
              <a:rPr lang="zh-TW" altLang="en-US" dirty="0" smtClean="0"/>
              <a:t>請同學相互分享所勾選的那個項目</a:t>
            </a:r>
            <a:endParaRPr lang="en-US" altLang="zh-TW" dirty="0" smtClean="0"/>
          </a:p>
          <a:p>
            <a:pPr lvl="1"/>
            <a:r>
              <a:rPr lang="zh-TW" altLang="en-US" dirty="0" smtClean="0">
                <a:solidFill>
                  <a:schemeClr val="accent6">
                    <a:lumMod val="10000"/>
                  </a:schemeClr>
                </a:solidFill>
              </a:rPr>
              <a:t>請你問對方，為何你會勾選這個活動呢</a:t>
            </a:r>
            <a:r>
              <a:rPr lang="en-US" altLang="zh-TW" dirty="0" smtClean="0">
                <a:solidFill>
                  <a:schemeClr val="accent6">
                    <a:lumMod val="10000"/>
                  </a:schemeClr>
                </a:solidFill>
              </a:rPr>
              <a:t>?</a:t>
            </a:r>
          </a:p>
          <a:p>
            <a:pPr lvl="1"/>
            <a:r>
              <a:rPr lang="zh-TW" altLang="en-US" dirty="0" smtClean="0">
                <a:solidFill>
                  <a:schemeClr val="accent6">
                    <a:lumMod val="10000"/>
                  </a:schemeClr>
                </a:solidFill>
              </a:rPr>
              <a:t>請妳提供一個跟這敘述有關的過去經驗例子。</a:t>
            </a:r>
            <a:endParaRPr lang="en-US" altLang="zh-TW" dirty="0" smtClean="0">
              <a:solidFill>
                <a:schemeClr val="accent6">
                  <a:lumMod val="10000"/>
                </a:schemeClr>
              </a:solidFill>
            </a:endParaRPr>
          </a:p>
          <a:p>
            <a:pPr lvl="1"/>
            <a:r>
              <a:rPr lang="zh-TW" altLang="en-US" dirty="0" smtClean="0">
                <a:solidFill>
                  <a:schemeClr val="accent6">
                    <a:lumMod val="10000"/>
                  </a:schemeClr>
                </a:solidFill>
              </a:rPr>
              <a:t>請你問對方，其他項目呢，你喜歡甚麼，又不喜歡甚麼</a:t>
            </a:r>
            <a:r>
              <a:rPr lang="en-US" altLang="zh-TW" dirty="0" smtClean="0">
                <a:solidFill>
                  <a:schemeClr val="accent6">
                    <a:lumMod val="10000"/>
                  </a:schemeClr>
                </a:solidFill>
              </a:rPr>
              <a:t>?</a:t>
            </a:r>
          </a:p>
          <a:p>
            <a:pPr lvl="1"/>
            <a:endParaRPr lang="zh-TW" altLang="en-US" dirty="0" smtClean="0"/>
          </a:p>
        </p:txBody>
      </p:sp>
      <p:sp>
        <p:nvSpPr>
          <p:cNvPr id="31747" name="標題 1"/>
          <p:cNvSpPr>
            <a:spLocks noGrp="1"/>
          </p:cNvSpPr>
          <p:nvPr>
            <p:ph type="title"/>
          </p:nvPr>
        </p:nvSpPr>
        <p:spPr/>
        <p:txBody>
          <a:bodyPr/>
          <a:lstStyle/>
          <a:p>
            <a:pPr eaLnBrk="1" hangingPunct="1"/>
            <a:r>
              <a:rPr lang="zh-TW" altLang="en-US" dirty="0" smtClean="0"/>
              <a:t>興趣量表的應用</a:t>
            </a:r>
            <a:r>
              <a:rPr lang="en-US" altLang="zh-TW" dirty="0" smtClean="0"/>
              <a:t>—</a:t>
            </a:r>
            <a:r>
              <a:rPr lang="zh-TW" altLang="en-US" dirty="0" smtClean="0"/>
              <a:t>活動一</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生涯興趣量表應用</a:t>
            </a:r>
            <a:r>
              <a:rPr lang="en-US" altLang="zh-TW" dirty="0" smtClean="0"/>
              <a:t>:</a:t>
            </a:r>
            <a:endParaRPr lang="zh-TW" altLang="en-US" dirty="0"/>
          </a:p>
        </p:txBody>
      </p:sp>
      <p:sp>
        <p:nvSpPr>
          <p:cNvPr id="3" name="內容版面配置區 2"/>
          <p:cNvSpPr>
            <a:spLocks noGrp="1"/>
          </p:cNvSpPr>
          <p:nvPr>
            <p:ph idx="1"/>
          </p:nvPr>
        </p:nvSpPr>
        <p:spPr/>
        <p:txBody>
          <a:bodyPr/>
          <a:lstStyle/>
          <a:p>
            <a:r>
              <a:rPr lang="zh-TW" altLang="en-US" dirty="0" smtClean="0">
                <a:solidFill>
                  <a:schemeClr val="accent6">
                    <a:lumMod val="10000"/>
                  </a:schemeClr>
                </a:solidFill>
              </a:rPr>
              <a:t>在大黑板上畫出六角形，請同學將自己最高的號碼寫在號碼旁邊</a:t>
            </a:r>
            <a:endParaRPr lang="en-US" altLang="zh-TW" dirty="0" smtClean="0">
              <a:solidFill>
                <a:schemeClr val="accent6">
                  <a:lumMod val="10000"/>
                </a:schemeClr>
              </a:solidFill>
            </a:endParaRPr>
          </a:p>
          <a:p>
            <a:r>
              <a:rPr lang="zh-TW" altLang="en-US" dirty="0" smtClean="0">
                <a:solidFill>
                  <a:schemeClr val="accent6">
                    <a:lumMod val="10000"/>
                  </a:schemeClr>
                </a:solidFill>
              </a:rPr>
              <a:t>進行分組分享</a:t>
            </a:r>
            <a:endParaRPr lang="en-US" altLang="zh-TW" dirty="0" smtClean="0">
              <a:solidFill>
                <a:schemeClr val="accent6">
                  <a:lumMod val="10000"/>
                </a:schemeClr>
              </a:solidFill>
            </a:endParaRPr>
          </a:p>
          <a:p>
            <a:r>
              <a:rPr lang="zh-TW" altLang="en-US" dirty="0" smtClean="0">
                <a:solidFill>
                  <a:schemeClr val="accent6">
                    <a:lumMod val="10000"/>
                  </a:schemeClr>
                </a:solidFill>
              </a:rPr>
              <a:t>討論與回饋</a:t>
            </a:r>
            <a:endParaRPr lang="zh-TW" altLang="en-US" dirty="0">
              <a:solidFill>
                <a:schemeClr val="accent6">
                  <a:lumMod val="10000"/>
                </a:schemeClr>
              </a:solidFill>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標題 1"/>
          <p:cNvSpPr>
            <a:spLocks noGrp="1"/>
          </p:cNvSpPr>
          <p:nvPr>
            <p:ph type="title"/>
          </p:nvPr>
        </p:nvSpPr>
        <p:spPr/>
        <p:txBody>
          <a:bodyPr/>
          <a:lstStyle/>
          <a:p>
            <a:pPr eaLnBrk="1" hangingPunct="1"/>
            <a:r>
              <a:rPr lang="zh-TW" altLang="en-US" smtClean="0"/>
              <a:t>應用：活動二</a:t>
            </a:r>
          </a:p>
        </p:txBody>
      </p:sp>
      <p:sp>
        <p:nvSpPr>
          <p:cNvPr id="32771" name="內容版面配置區 2"/>
          <p:cNvSpPr>
            <a:spLocks noGrp="1"/>
          </p:cNvSpPr>
          <p:nvPr>
            <p:ph idx="1"/>
          </p:nvPr>
        </p:nvSpPr>
        <p:spPr/>
        <p:txBody>
          <a:bodyPr/>
          <a:lstStyle/>
          <a:p>
            <a:pPr eaLnBrk="1" hangingPunct="1"/>
            <a:r>
              <a:rPr lang="zh-TW" altLang="en-US" dirty="0" smtClean="0">
                <a:solidFill>
                  <a:schemeClr val="accent6">
                    <a:lumMod val="10000"/>
                  </a:schemeClr>
                </a:solidFill>
              </a:rPr>
              <a:t>與未來就業市場的延伸應用</a:t>
            </a:r>
            <a:endParaRPr lang="en-US" altLang="zh-TW" dirty="0" smtClean="0">
              <a:solidFill>
                <a:schemeClr val="accent6">
                  <a:lumMod val="10000"/>
                </a:schemeClr>
              </a:solidFill>
            </a:endParaRPr>
          </a:p>
          <a:p>
            <a:pPr eaLnBrk="1" hangingPunct="1"/>
            <a:r>
              <a:rPr lang="zh-TW" altLang="en-US" dirty="0" smtClean="0">
                <a:solidFill>
                  <a:schemeClr val="accent6">
                    <a:lumMod val="10000"/>
                  </a:schemeClr>
                </a:solidFill>
              </a:rPr>
              <a:t>分組一起構想哪些職業屬於這種類型</a:t>
            </a:r>
            <a:r>
              <a:rPr lang="en-US" altLang="zh-TW" dirty="0" smtClean="0">
                <a:solidFill>
                  <a:schemeClr val="accent6">
                    <a:lumMod val="10000"/>
                  </a:schemeClr>
                </a:solidFill>
              </a:rPr>
              <a:t>?</a:t>
            </a:r>
          </a:p>
          <a:p>
            <a:pPr eaLnBrk="1" hangingPunct="1"/>
            <a:r>
              <a:rPr lang="zh-TW" altLang="en-US" dirty="0" smtClean="0">
                <a:solidFill>
                  <a:schemeClr val="accent6">
                    <a:lumMod val="10000"/>
                  </a:schemeClr>
                </a:solidFill>
              </a:rPr>
              <a:t>一起討論看看</a:t>
            </a:r>
            <a:endParaRPr lang="en-US" altLang="zh-TW" dirty="0" smtClean="0">
              <a:solidFill>
                <a:schemeClr val="accent6">
                  <a:lumMod val="10000"/>
                </a:schemeClr>
              </a:solidFill>
            </a:endParaRPr>
          </a:p>
          <a:p>
            <a:pPr lvl="1" eaLnBrk="1" hangingPunct="1"/>
            <a:endParaRPr lang="zh-TW" altLang="en-US" dirty="0" smtClean="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性向測驗外一章</a:t>
            </a:r>
            <a:endParaRPr lang="zh-TW" altLang="en-US" dirty="0"/>
          </a:p>
        </p:txBody>
      </p:sp>
      <p:sp>
        <p:nvSpPr>
          <p:cNvPr id="3" name="內容版面配置區 2"/>
          <p:cNvSpPr>
            <a:spLocks noGrp="1"/>
          </p:cNvSpPr>
          <p:nvPr>
            <p:ph idx="1"/>
          </p:nvPr>
        </p:nvSpPr>
        <p:spPr/>
        <p:txBody>
          <a:bodyPr/>
          <a:lstStyle/>
          <a:p>
            <a:r>
              <a:rPr lang="zh-TW" altLang="en-US" dirty="0" smtClean="0">
                <a:solidFill>
                  <a:schemeClr val="accent6">
                    <a:lumMod val="10000"/>
                  </a:schemeClr>
                </a:solidFill>
              </a:rPr>
              <a:t>我的成功經驗</a:t>
            </a:r>
            <a:endParaRPr lang="en-US" altLang="zh-TW" dirty="0" smtClean="0">
              <a:solidFill>
                <a:schemeClr val="accent6">
                  <a:lumMod val="10000"/>
                </a:schemeClr>
              </a:solidFill>
            </a:endParaRPr>
          </a:p>
          <a:p>
            <a:r>
              <a:rPr lang="zh-TW" altLang="en-US" dirty="0" smtClean="0">
                <a:solidFill>
                  <a:schemeClr val="accent6">
                    <a:lumMod val="10000"/>
                  </a:schemeClr>
                </a:solidFill>
              </a:rPr>
              <a:t>回想過去，你對自己感到滿意的一件事</a:t>
            </a:r>
            <a:r>
              <a:rPr lang="en-US" altLang="zh-TW" dirty="0" smtClean="0">
                <a:solidFill>
                  <a:schemeClr val="accent6">
                    <a:lumMod val="10000"/>
                  </a:schemeClr>
                </a:solidFill>
              </a:rPr>
              <a:t>?</a:t>
            </a:r>
          </a:p>
          <a:p>
            <a:r>
              <a:rPr lang="zh-TW" altLang="en-US" dirty="0" smtClean="0">
                <a:solidFill>
                  <a:schemeClr val="accent6">
                    <a:lumMod val="10000"/>
                  </a:schemeClr>
                </a:solidFill>
              </a:rPr>
              <a:t>回想過去，最有成就感的一件事</a:t>
            </a:r>
            <a:r>
              <a:rPr lang="en-US" altLang="zh-TW" dirty="0" smtClean="0">
                <a:solidFill>
                  <a:schemeClr val="accent6">
                    <a:lumMod val="10000"/>
                  </a:schemeClr>
                </a:solidFill>
              </a:rPr>
              <a:t>?</a:t>
            </a:r>
          </a:p>
          <a:p>
            <a:r>
              <a:rPr lang="zh-TW" altLang="en-US" dirty="0" smtClean="0">
                <a:solidFill>
                  <a:schemeClr val="accent6">
                    <a:lumMod val="10000"/>
                  </a:schemeClr>
                </a:solidFill>
              </a:rPr>
              <a:t>回想過去，你最自豪自己的表現是</a:t>
            </a:r>
            <a:r>
              <a:rPr lang="en-US" altLang="zh-TW" dirty="0" smtClean="0">
                <a:solidFill>
                  <a:schemeClr val="accent6">
                    <a:lumMod val="10000"/>
                  </a:schemeClr>
                </a:solidFill>
              </a:rPr>
              <a:t>…</a:t>
            </a:r>
          </a:p>
          <a:p>
            <a:pPr>
              <a:buNone/>
            </a:pPr>
            <a:endParaRPr lang="zh-TW"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如何增進測驗的參考價值</a:t>
            </a:r>
            <a:endParaRPr lang="zh-TW" altLang="en-US" dirty="0"/>
          </a:p>
        </p:txBody>
      </p:sp>
      <p:sp>
        <p:nvSpPr>
          <p:cNvPr id="3" name="內容版面配置區 2"/>
          <p:cNvSpPr>
            <a:spLocks noGrp="1"/>
          </p:cNvSpPr>
          <p:nvPr>
            <p:ph idx="1"/>
          </p:nvPr>
        </p:nvSpPr>
        <p:spPr/>
        <p:txBody>
          <a:bodyPr/>
          <a:lstStyle/>
          <a:p>
            <a:r>
              <a:rPr lang="zh-TW" altLang="en-US" dirty="0" smtClean="0">
                <a:solidFill>
                  <a:schemeClr val="accent6">
                    <a:lumMod val="10000"/>
                  </a:schemeClr>
                </a:solidFill>
              </a:rPr>
              <a:t>正確的了解該測驗</a:t>
            </a:r>
            <a:r>
              <a:rPr lang="zh-TW" altLang="en-US" dirty="0">
                <a:solidFill>
                  <a:schemeClr val="accent6">
                    <a:lumMod val="10000"/>
                  </a:schemeClr>
                </a:solidFill>
              </a:rPr>
              <a:t>及</a:t>
            </a:r>
            <a:r>
              <a:rPr lang="zh-TW" altLang="en-US" dirty="0" smtClean="0">
                <a:solidFill>
                  <a:schemeClr val="accent6">
                    <a:lumMod val="10000"/>
                  </a:schemeClr>
                </a:solidFill>
              </a:rPr>
              <a:t>背後的相關理論</a:t>
            </a:r>
            <a:endParaRPr lang="en-US" altLang="zh-TW" dirty="0" smtClean="0">
              <a:solidFill>
                <a:schemeClr val="accent6">
                  <a:lumMod val="10000"/>
                </a:schemeClr>
              </a:solidFill>
            </a:endParaRPr>
          </a:p>
          <a:p>
            <a:r>
              <a:rPr lang="zh-TW" altLang="en-US" dirty="0" smtClean="0">
                <a:solidFill>
                  <a:schemeClr val="accent6">
                    <a:lumMod val="10000"/>
                  </a:schemeClr>
                </a:solidFill>
              </a:rPr>
              <a:t>從正式和非正式評量整合的角度來運用</a:t>
            </a:r>
            <a:endParaRPr lang="en-US" altLang="zh-TW" dirty="0" smtClean="0">
              <a:solidFill>
                <a:schemeClr val="accent6">
                  <a:lumMod val="10000"/>
                </a:schemeClr>
              </a:solidFill>
            </a:endParaRPr>
          </a:p>
          <a:p>
            <a:r>
              <a:rPr lang="zh-TW" altLang="en-US" dirty="0" smtClean="0">
                <a:solidFill>
                  <a:schemeClr val="accent6">
                    <a:lumMod val="10000"/>
                  </a:schemeClr>
                </a:solidFill>
              </a:rPr>
              <a:t>理解測驗分數的由來</a:t>
            </a:r>
            <a:endParaRPr lang="en-US" altLang="zh-TW" dirty="0" smtClean="0">
              <a:solidFill>
                <a:schemeClr val="accent6">
                  <a:lumMod val="10000"/>
                </a:schemeClr>
              </a:solidFill>
            </a:endParaRPr>
          </a:p>
          <a:p>
            <a:r>
              <a:rPr lang="zh-TW" altLang="en-US" dirty="0" smtClean="0">
                <a:solidFill>
                  <a:schemeClr val="accent6">
                    <a:lumMod val="10000"/>
                  </a:schemeClr>
                </a:solidFill>
              </a:rPr>
              <a:t>與這個人的生活經驗結合</a:t>
            </a:r>
            <a:endParaRPr lang="zh-TW" altLang="en-US" dirty="0">
              <a:solidFill>
                <a:schemeClr val="accent6">
                  <a:lumMod val="10000"/>
                </a:schemeClr>
              </a:solidFill>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我的成功經驗</a:t>
            </a:r>
            <a:endParaRPr lang="zh-TW" altLang="en-US" dirty="0"/>
          </a:p>
        </p:txBody>
      </p:sp>
      <p:sp>
        <p:nvSpPr>
          <p:cNvPr id="3" name="內容版面配置區 2"/>
          <p:cNvSpPr>
            <a:spLocks noGrp="1"/>
          </p:cNvSpPr>
          <p:nvPr>
            <p:ph idx="1"/>
          </p:nvPr>
        </p:nvSpPr>
        <p:spPr/>
        <p:txBody>
          <a:bodyPr/>
          <a:lstStyle/>
          <a:p>
            <a:r>
              <a:rPr lang="zh-TW" altLang="en-US" dirty="0" smtClean="0">
                <a:solidFill>
                  <a:schemeClr val="accent6">
                    <a:lumMod val="10000"/>
                  </a:schemeClr>
                </a:solidFill>
              </a:rPr>
              <a:t>這件事中，你做了甚麼</a:t>
            </a:r>
            <a:r>
              <a:rPr lang="en-US" altLang="zh-TW" dirty="0" smtClean="0">
                <a:solidFill>
                  <a:schemeClr val="accent6">
                    <a:lumMod val="10000"/>
                  </a:schemeClr>
                </a:solidFill>
              </a:rPr>
              <a:t>?</a:t>
            </a:r>
          </a:p>
          <a:p>
            <a:r>
              <a:rPr lang="zh-TW" altLang="en-US" dirty="0" smtClean="0">
                <a:solidFill>
                  <a:schemeClr val="accent6">
                    <a:lumMod val="10000"/>
                  </a:schemeClr>
                </a:solidFill>
              </a:rPr>
              <a:t>有誰參與其中</a:t>
            </a:r>
            <a:r>
              <a:rPr lang="en-US" altLang="zh-TW" dirty="0" smtClean="0">
                <a:solidFill>
                  <a:schemeClr val="accent6">
                    <a:lumMod val="10000"/>
                  </a:schemeClr>
                </a:solidFill>
              </a:rPr>
              <a:t>?</a:t>
            </a:r>
          </a:p>
          <a:p>
            <a:r>
              <a:rPr lang="zh-TW" altLang="en-US" dirty="0" smtClean="0">
                <a:solidFill>
                  <a:schemeClr val="accent6">
                    <a:lumMod val="10000"/>
                  </a:schemeClr>
                </a:solidFill>
              </a:rPr>
              <a:t>他們做了甚麼</a:t>
            </a:r>
            <a:r>
              <a:rPr lang="en-US" altLang="zh-TW" dirty="0" smtClean="0">
                <a:solidFill>
                  <a:schemeClr val="accent6">
                    <a:lumMod val="10000"/>
                  </a:schemeClr>
                </a:solidFill>
              </a:rPr>
              <a:t>?</a:t>
            </a:r>
          </a:p>
          <a:p>
            <a:r>
              <a:rPr lang="zh-TW" altLang="en-US" dirty="0" smtClean="0">
                <a:solidFill>
                  <a:schemeClr val="accent6">
                    <a:lumMod val="10000"/>
                  </a:schemeClr>
                </a:solidFill>
              </a:rPr>
              <a:t>你要感謝的人</a:t>
            </a:r>
            <a:r>
              <a:rPr lang="en-US" altLang="zh-TW" dirty="0" smtClean="0">
                <a:solidFill>
                  <a:schemeClr val="accent6">
                    <a:lumMod val="10000"/>
                  </a:schemeClr>
                </a:solidFill>
              </a:rPr>
              <a:t>?</a:t>
            </a:r>
          </a:p>
          <a:p>
            <a:endParaRPr lang="en-US" altLang="zh-TW" dirty="0" smtClean="0">
              <a:solidFill>
                <a:schemeClr val="accent6">
                  <a:lumMod val="10000"/>
                </a:schemeClr>
              </a:solidFill>
            </a:endParaRPr>
          </a:p>
          <a:p>
            <a:r>
              <a:rPr lang="zh-TW" altLang="en-US" dirty="0" smtClean="0">
                <a:solidFill>
                  <a:schemeClr val="accent6">
                    <a:lumMod val="10000"/>
                  </a:schemeClr>
                </a:solidFill>
              </a:rPr>
              <a:t>我欣賞你的一句話是</a:t>
            </a:r>
            <a:r>
              <a:rPr lang="en-US" altLang="zh-TW" dirty="0" smtClean="0">
                <a:solidFill>
                  <a:schemeClr val="accent6">
                    <a:lumMod val="10000"/>
                  </a:schemeClr>
                </a:solidFill>
              </a:rPr>
              <a:t>..</a:t>
            </a:r>
          </a:p>
          <a:p>
            <a:r>
              <a:rPr lang="zh-TW" altLang="en-US" dirty="0" smtClean="0">
                <a:solidFill>
                  <a:schemeClr val="accent6">
                    <a:lumMod val="10000"/>
                  </a:schemeClr>
                </a:solidFill>
              </a:rPr>
              <a:t>從敘說中</a:t>
            </a:r>
            <a:r>
              <a:rPr lang="zh-TW" altLang="en-US" dirty="0" smtClean="0">
                <a:solidFill>
                  <a:schemeClr val="accent6">
                    <a:lumMod val="10000"/>
                  </a:schemeClr>
                </a:solidFill>
              </a:rPr>
              <a:t>，我覺得你</a:t>
            </a:r>
            <a:r>
              <a:rPr lang="zh-TW" altLang="en-US" dirty="0" smtClean="0">
                <a:solidFill>
                  <a:schemeClr val="accent6">
                    <a:lumMod val="10000"/>
                  </a:schemeClr>
                </a:solidFill>
              </a:rPr>
              <a:t>很棒的能力或特質是</a:t>
            </a:r>
            <a:r>
              <a:rPr lang="en-US" altLang="zh-TW" dirty="0" smtClean="0">
                <a:solidFill>
                  <a:schemeClr val="accent6">
                    <a:lumMod val="10000"/>
                  </a:schemeClr>
                </a:solidFill>
              </a:rPr>
              <a:t>..</a:t>
            </a:r>
          </a:p>
          <a:p>
            <a:endParaRPr lang="zh-TW" alt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走過挫折的經驗</a:t>
            </a:r>
            <a:endParaRPr lang="zh-TW" altLang="en-US" dirty="0"/>
          </a:p>
        </p:txBody>
      </p:sp>
      <p:sp>
        <p:nvSpPr>
          <p:cNvPr id="3" name="內容版面配置區 2"/>
          <p:cNvSpPr>
            <a:spLocks noGrp="1"/>
          </p:cNvSpPr>
          <p:nvPr>
            <p:ph idx="1"/>
          </p:nvPr>
        </p:nvSpPr>
        <p:spPr/>
        <p:txBody>
          <a:bodyPr/>
          <a:lstStyle/>
          <a:p>
            <a:r>
              <a:rPr lang="zh-TW" altLang="en-US" dirty="0" smtClean="0">
                <a:solidFill>
                  <a:schemeClr val="accent6">
                    <a:lumMod val="10000"/>
                  </a:schemeClr>
                </a:solidFill>
              </a:rPr>
              <a:t>我最挫折的一件事</a:t>
            </a:r>
            <a:r>
              <a:rPr lang="en-US" altLang="zh-TW" dirty="0" smtClean="0">
                <a:solidFill>
                  <a:schemeClr val="accent6">
                    <a:lumMod val="10000"/>
                  </a:schemeClr>
                </a:solidFill>
              </a:rPr>
              <a:t>?</a:t>
            </a:r>
          </a:p>
          <a:p>
            <a:r>
              <a:rPr lang="zh-TW" altLang="en-US" dirty="0" smtClean="0">
                <a:solidFill>
                  <a:schemeClr val="accent6">
                    <a:lumMod val="10000"/>
                  </a:schemeClr>
                </a:solidFill>
              </a:rPr>
              <a:t>你是怎麼度過的</a:t>
            </a:r>
            <a:r>
              <a:rPr lang="en-US" altLang="zh-TW" dirty="0" smtClean="0">
                <a:solidFill>
                  <a:schemeClr val="accent6">
                    <a:lumMod val="10000"/>
                  </a:schemeClr>
                </a:solidFill>
              </a:rPr>
              <a:t>?</a:t>
            </a:r>
          </a:p>
          <a:p>
            <a:r>
              <a:rPr lang="zh-TW" altLang="en-US" dirty="0" smtClean="0">
                <a:solidFill>
                  <a:schemeClr val="accent6">
                    <a:lumMod val="10000"/>
                  </a:schemeClr>
                </a:solidFill>
              </a:rPr>
              <a:t>你做了甚麼</a:t>
            </a:r>
            <a:r>
              <a:rPr lang="en-US" altLang="zh-TW" dirty="0" smtClean="0">
                <a:solidFill>
                  <a:schemeClr val="accent6">
                    <a:lumMod val="10000"/>
                  </a:schemeClr>
                </a:solidFill>
              </a:rPr>
              <a:t>?</a:t>
            </a:r>
          </a:p>
          <a:p>
            <a:r>
              <a:rPr lang="zh-TW" altLang="en-US" dirty="0" smtClean="0">
                <a:solidFill>
                  <a:schemeClr val="accent6">
                    <a:lumMod val="10000"/>
                  </a:schemeClr>
                </a:solidFill>
              </a:rPr>
              <a:t>還有誰幫助你</a:t>
            </a:r>
            <a:r>
              <a:rPr lang="en-US" altLang="zh-TW" dirty="0" smtClean="0">
                <a:solidFill>
                  <a:schemeClr val="accent6">
                    <a:lumMod val="10000"/>
                  </a:schemeClr>
                </a:solidFill>
              </a:rPr>
              <a:t>?</a:t>
            </a:r>
          </a:p>
          <a:p>
            <a:r>
              <a:rPr lang="zh-TW" altLang="en-US" dirty="0" smtClean="0">
                <a:solidFill>
                  <a:schemeClr val="accent6">
                    <a:lumMod val="10000"/>
                  </a:schemeClr>
                </a:solidFill>
              </a:rPr>
              <a:t>他們做了甚麼</a:t>
            </a:r>
            <a:r>
              <a:rPr lang="en-US" altLang="zh-TW" dirty="0" smtClean="0">
                <a:solidFill>
                  <a:schemeClr val="accent6">
                    <a:lumMod val="10000"/>
                  </a:schemeClr>
                </a:solidFill>
              </a:rPr>
              <a:t>?</a:t>
            </a:r>
          </a:p>
          <a:p>
            <a:endParaRPr lang="en-US" altLang="zh-TW" dirty="0" smtClean="0">
              <a:solidFill>
                <a:schemeClr val="accent6">
                  <a:lumMod val="10000"/>
                </a:schemeClr>
              </a:solidFill>
            </a:endParaRPr>
          </a:p>
          <a:p>
            <a:r>
              <a:rPr lang="zh-TW" altLang="en-US" dirty="0" smtClean="0">
                <a:solidFill>
                  <a:schemeClr val="accent6">
                    <a:lumMod val="10000"/>
                  </a:schemeClr>
                </a:solidFill>
              </a:rPr>
              <a:t>讓我感到的一句話是</a:t>
            </a:r>
            <a:r>
              <a:rPr lang="en-US" altLang="zh-TW" dirty="0" smtClean="0">
                <a:solidFill>
                  <a:schemeClr val="accent6">
                    <a:lumMod val="10000"/>
                  </a:schemeClr>
                </a:solidFill>
              </a:rPr>
              <a:t>…</a:t>
            </a:r>
          </a:p>
          <a:p>
            <a:r>
              <a:rPr lang="zh-TW" altLang="en-US" dirty="0" smtClean="0">
                <a:solidFill>
                  <a:schemeClr val="accent6">
                    <a:lumMod val="10000"/>
                  </a:schemeClr>
                </a:solidFill>
              </a:rPr>
              <a:t>從這當中，你很棒的能力或特質是</a:t>
            </a:r>
            <a:r>
              <a:rPr lang="en-US" altLang="zh-TW" dirty="0" smtClean="0">
                <a:solidFill>
                  <a:schemeClr val="accent6">
                    <a:lumMod val="10000"/>
                  </a:schemeClr>
                </a:solidFill>
              </a:rPr>
              <a:t>..</a:t>
            </a:r>
          </a:p>
          <a:p>
            <a:endParaRPr lang="zh-TW" altLang="en-US" dirty="0">
              <a:solidFill>
                <a:schemeClr val="accent6">
                  <a:lumMod val="10000"/>
                </a:schemeClr>
              </a:solidFill>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常見的問題</a:t>
            </a:r>
            <a:endParaRPr lang="zh-TW" altLang="en-US" dirty="0"/>
          </a:p>
        </p:txBody>
      </p:sp>
      <p:sp>
        <p:nvSpPr>
          <p:cNvPr id="3" name="內容版面配置區 2"/>
          <p:cNvSpPr>
            <a:spLocks noGrp="1"/>
          </p:cNvSpPr>
          <p:nvPr>
            <p:ph idx="1"/>
          </p:nvPr>
        </p:nvSpPr>
        <p:spPr/>
        <p:txBody>
          <a:bodyPr/>
          <a:lstStyle/>
          <a:p>
            <a:r>
              <a:rPr lang="zh-TW" altLang="en-US" dirty="0" smtClean="0">
                <a:solidFill>
                  <a:schemeClr val="accent6">
                    <a:lumMod val="10000"/>
                  </a:schemeClr>
                </a:solidFill>
              </a:rPr>
              <a:t>興趣和能力，若不能一致時，該如何選擇</a:t>
            </a:r>
            <a:r>
              <a:rPr lang="en-US" altLang="zh-TW" dirty="0" smtClean="0">
                <a:solidFill>
                  <a:schemeClr val="accent6">
                    <a:lumMod val="10000"/>
                  </a:schemeClr>
                </a:solidFill>
              </a:rPr>
              <a:t>?</a:t>
            </a:r>
          </a:p>
          <a:p>
            <a:r>
              <a:rPr lang="zh-TW" altLang="en-US" dirty="0" smtClean="0">
                <a:solidFill>
                  <a:schemeClr val="accent6">
                    <a:lumMod val="10000"/>
                  </a:schemeClr>
                </a:solidFill>
              </a:rPr>
              <a:t>若學生希望選擇的並非測驗結果中較為優勢者，該如何是好</a:t>
            </a:r>
            <a:r>
              <a:rPr lang="en-US" altLang="zh-TW" dirty="0" smtClean="0">
                <a:solidFill>
                  <a:schemeClr val="accent6">
                    <a:lumMod val="10000"/>
                  </a:schemeClr>
                </a:solidFill>
              </a:rPr>
              <a:t>?</a:t>
            </a:r>
          </a:p>
          <a:p>
            <a:r>
              <a:rPr lang="zh-TW" altLang="en-US" dirty="0" smtClean="0">
                <a:solidFill>
                  <a:schemeClr val="accent6">
                    <a:lumMod val="10000"/>
                  </a:schemeClr>
                </a:solidFill>
              </a:rPr>
              <a:t>若學生的表現與測驗結果不甚符合，你怎麼看呢</a:t>
            </a:r>
            <a:r>
              <a:rPr lang="en-US" altLang="zh-TW" dirty="0" smtClean="0">
                <a:solidFill>
                  <a:schemeClr val="accent6">
                    <a:lumMod val="10000"/>
                  </a:schemeClr>
                </a:solidFill>
              </a:rPr>
              <a:t>?</a:t>
            </a:r>
          </a:p>
          <a:p>
            <a:r>
              <a:rPr lang="zh-TW" altLang="en-US" dirty="0" smtClean="0">
                <a:solidFill>
                  <a:schemeClr val="accent6">
                    <a:lumMod val="10000"/>
                  </a:schemeClr>
                </a:solidFill>
              </a:rPr>
              <a:t>學生與家長的意見不同時，該怎麼辦呢</a:t>
            </a:r>
            <a:r>
              <a:rPr lang="en-US" altLang="zh-TW" dirty="0" smtClean="0">
                <a:solidFill>
                  <a:schemeClr val="accent6">
                    <a:lumMod val="10000"/>
                  </a:schemeClr>
                </a:solidFill>
              </a:rPr>
              <a:t>?</a:t>
            </a:r>
          </a:p>
          <a:p>
            <a:endParaRPr lang="en-US" altLang="zh-TW" dirty="0" smtClean="0"/>
          </a:p>
          <a:p>
            <a:endParaRPr lang="en-US" altLang="zh-TW" dirty="0" smtClean="0"/>
          </a:p>
          <a:p>
            <a:endParaRPr lang="en-US" altLang="zh-TW" dirty="0" smtClean="0"/>
          </a:p>
          <a:p>
            <a:endParaRPr lang="zh-TW" alt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dirty="0"/>
          </a:p>
        </p:txBody>
      </p:sp>
      <p:sp>
        <p:nvSpPr>
          <p:cNvPr id="3" name="內容版面配置區 2"/>
          <p:cNvSpPr>
            <a:spLocks noGrp="1"/>
          </p:cNvSpPr>
          <p:nvPr>
            <p:ph idx="1"/>
          </p:nvPr>
        </p:nvSpPr>
        <p:spPr/>
        <p:txBody>
          <a:bodyPr/>
          <a:lstStyle/>
          <a:p>
            <a:pPr algn="ctr">
              <a:buNone/>
            </a:pPr>
            <a:r>
              <a:rPr lang="zh-TW" altLang="en-US" b="1" dirty="0" smtClean="0">
                <a:solidFill>
                  <a:schemeClr val="accent6">
                    <a:lumMod val="10000"/>
                  </a:schemeClr>
                </a:solidFill>
                <a:latin typeface="標楷體" pitchFamily="65" charset="-120"/>
                <a:ea typeface="標楷體" pitchFamily="65" charset="-120"/>
              </a:rPr>
              <a:t>測驗固然是一個很好認識自己的工具，卻不能將它的功能誇大，</a:t>
            </a:r>
            <a:endParaRPr lang="en-US" altLang="zh-TW" b="1" dirty="0" smtClean="0">
              <a:solidFill>
                <a:schemeClr val="accent6">
                  <a:lumMod val="10000"/>
                </a:schemeClr>
              </a:solidFill>
              <a:latin typeface="標楷體" pitchFamily="65" charset="-120"/>
              <a:ea typeface="標楷體" pitchFamily="65" charset="-120"/>
            </a:endParaRPr>
          </a:p>
          <a:p>
            <a:pPr algn="ctr">
              <a:buNone/>
            </a:pPr>
            <a:r>
              <a:rPr lang="zh-TW" altLang="en-US" b="1" dirty="0" smtClean="0">
                <a:solidFill>
                  <a:schemeClr val="accent6">
                    <a:lumMod val="10000"/>
                  </a:schemeClr>
                </a:solidFill>
                <a:latin typeface="標楷體" pitchFamily="65" charset="-120"/>
                <a:ea typeface="標楷體" pitchFamily="65" charset="-120"/>
              </a:rPr>
              <a:t>  </a:t>
            </a:r>
            <a:endParaRPr lang="en-US" altLang="zh-TW" b="1" dirty="0" smtClean="0">
              <a:solidFill>
                <a:schemeClr val="accent6">
                  <a:lumMod val="10000"/>
                </a:schemeClr>
              </a:solidFill>
              <a:latin typeface="標楷體" pitchFamily="65" charset="-120"/>
              <a:ea typeface="標楷體" pitchFamily="65" charset="-120"/>
            </a:endParaRPr>
          </a:p>
          <a:p>
            <a:pPr algn="ctr">
              <a:buNone/>
            </a:pPr>
            <a:r>
              <a:rPr lang="zh-TW" altLang="en-US" b="1" dirty="0" smtClean="0">
                <a:solidFill>
                  <a:schemeClr val="accent6">
                    <a:lumMod val="10000"/>
                  </a:schemeClr>
                </a:solidFill>
                <a:latin typeface="標楷體" pitchFamily="65" charset="-120"/>
                <a:ea typeface="標楷體" pitchFamily="65" charset="-120"/>
              </a:rPr>
              <a:t>嘗試將它當成是一個橋樑，</a:t>
            </a:r>
            <a:endParaRPr lang="en-US" altLang="zh-TW" b="1" dirty="0" smtClean="0">
              <a:solidFill>
                <a:schemeClr val="accent6">
                  <a:lumMod val="10000"/>
                </a:schemeClr>
              </a:solidFill>
              <a:latin typeface="標楷體" pitchFamily="65" charset="-120"/>
              <a:ea typeface="標楷體" pitchFamily="65" charset="-120"/>
            </a:endParaRPr>
          </a:p>
          <a:p>
            <a:pPr algn="ctr">
              <a:buNone/>
            </a:pPr>
            <a:r>
              <a:rPr lang="zh-TW" altLang="en-US" b="1" dirty="0" smtClean="0">
                <a:solidFill>
                  <a:schemeClr val="accent6">
                    <a:lumMod val="10000"/>
                  </a:schemeClr>
                </a:solidFill>
                <a:latin typeface="標楷體" pitchFamily="65" charset="-120"/>
                <a:ea typeface="標楷體" pitchFamily="65" charset="-120"/>
              </a:rPr>
              <a:t>一個認識、與學生結緣的橋樑，</a:t>
            </a:r>
            <a:endParaRPr lang="en-US" altLang="zh-TW" b="1" dirty="0" smtClean="0">
              <a:solidFill>
                <a:schemeClr val="accent6">
                  <a:lumMod val="10000"/>
                </a:schemeClr>
              </a:solidFill>
              <a:latin typeface="標楷體" pitchFamily="65" charset="-120"/>
              <a:ea typeface="標楷體" pitchFamily="65" charset="-120"/>
            </a:endParaRPr>
          </a:p>
          <a:p>
            <a:pPr algn="ctr">
              <a:buNone/>
            </a:pPr>
            <a:r>
              <a:rPr lang="zh-TW" altLang="en-US" b="1" dirty="0" smtClean="0">
                <a:solidFill>
                  <a:schemeClr val="accent6">
                    <a:lumMod val="10000"/>
                  </a:schemeClr>
                </a:solidFill>
                <a:latin typeface="標楷體" pitchFamily="65" charset="-120"/>
                <a:ea typeface="標楷體" pitchFamily="65" charset="-120"/>
              </a:rPr>
              <a:t>以好奇和開放，</a:t>
            </a:r>
            <a:endParaRPr lang="en-US" altLang="zh-TW" b="1" dirty="0" smtClean="0">
              <a:solidFill>
                <a:schemeClr val="accent6">
                  <a:lumMod val="10000"/>
                </a:schemeClr>
              </a:solidFill>
              <a:latin typeface="標楷體" pitchFamily="65" charset="-120"/>
              <a:ea typeface="標楷體" pitchFamily="65" charset="-120"/>
            </a:endParaRPr>
          </a:p>
          <a:p>
            <a:pPr algn="ctr">
              <a:buNone/>
            </a:pPr>
            <a:r>
              <a:rPr lang="zh-TW" altLang="en-US" b="1" dirty="0" smtClean="0">
                <a:solidFill>
                  <a:schemeClr val="accent6">
                    <a:lumMod val="10000"/>
                  </a:schemeClr>
                </a:solidFill>
                <a:latin typeface="標楷體" pitchFamily="65" charset="-120"/>
                <a:ea typeface="標楷體" pitchFamily="65" charset="-120"/>
              </a:rPr>
              <a:t>帶學生走一段自我探索的旅程，</a:t>
            </a:r>
            <a:endParaRPr lang="en-US" altLang="zh-TW" b="1" dirty="0" smtClean="0">
              <a:solidFill>
                <a:schemeClr val="accent6">
                  <a:lumMod val="10000"/>
                </a:schemeClr>
              </a:solidFill>
              <a:latin typeface="標楷體" pitchFamily="65" charset="-120"/>
              <a:ea typeface="標楷體" pitchFamily="65" charset="-120"/>
            </a:endParaRPr>
          </a:p>
          <a:p>
            <a:pPr algn="ctr">
              <a:buNone/>
            </a:pPr>
            <a:r>
              <a:rPr lang="zh-TW" altLang="en-US" b="1" dirty="0" smtClean="0">
                <a:solidFill>
                  <a:schemeClr val="accent6">
                    <a:lumMod val="10000"/>
                  </a:schemeClr>
                </a:solidFill>
                <a:latin typeface="標楷體" pitchFamily="65" charset="-120"/>
                <a:ea typeface="標楷體" pitchFamily="65" charset="-120"/>
              </a:rPr>
              <a:t>一路上一定會有更多的發現和收穫。</a:t>
            </a:r>
            <a:endParaRPr lang="zh-TW" altLang="en-US" b="1" dirty="0">
              <a:solidFill>
                <a:schemeClr val="accent6">
                  <a:lumMod val="10000"/>
                </a:schemeClr>
              </a:solidFill>
              <a:latin typeface="標楷體" pitchFamily="65" charset="-120"/>
              <a:ea typeface="標楷體" pitchFamily="65" charset="-12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生涯測驗的種類</a:t>
            </a:r>
            <a:r>
              <a:rPr lang="en-US" altLang="zh-TW" dirty="0" smtClean="0"/>
              <a:t>1</a:t>
            </a:r>
            <a:r>
              <a:rPr lang="zh-TW" altLang="en-US" dirty="0" smtClean="0"/>
              <a:t>：正式評量</a:t>
            </a:r>
            <a:endParaRPr lang="zh-TW" altLang="en-US" dirty="0"/>
          </a:p>
        </p:txBody>
      </p:sp>
      <p:sp>
        <p:nvSpPr>
          <p:cNvPr id="3" name="內容版面配置區 2"/>
          <p:cNvSpPr>
            <a:spLocks noGrp="1"/>
          </p:cNvSpPr>
          <p:nvPr>
            <p:ph idx="1"/>
          </p:nvPr>
        </p:nvSpPr>
        <p:spPr/>
        <p:txBody>
          <a:bodyPr/>
          <a:lstStyle/>
          <a:p>
            <a:r>
              <a:rPr lang="zh-TW" altLang="en-US" dirty="0" smtClean="0">
                <a:solidFill>
                  <a:schemeClr val="accent6">
                    <a:lumMod val="10000"/>
                  </a:schemeClr>
                </a:solidFill>
              </a:rPr>
              <a:t>正式評量和非正式評量</a:t>
            </a:r>
            <a:endParaRPr lang="en-US" altLang="zh-TW" dirty="0" smtClean="0">
              <a:solidFill>
                <a:schemeClr val="accent6">
                  <a:lumMod val="10000"/>
                </a:schemeClr>
              </a:solidFill>
            </a:endParaRPr>
          </a:p>
          <a:p>
            <a:r>
              <a:rPr lang="zh-TW" altLang="en-US" dirty="0" smtClean="0">
                <a:solidFill>
                  <a:schemeClr val="accent6">
                    <a:lumMod val="10000"/>
                  </a:schemeClr>
                </a:solidFill>
              </a:rPr>
              <a:t>正式評量</a:t>
            </a:r>
            <a:endParaRPr lang="en-US" altLang="zh-TW" dirty="0" smtClean="0">
              <a:solidFill>
                <a:schemeClr val="accent6">
                  <a:lumMod val="10000"/>
                </a:schemeClr>
              </a:solidFill>
            </a:endParaRPr>
          </a:p>
          <a:p>
            <a:pPr lvl="1"/>
            <a:r>
              <a:rPr lang="zh-TW" altLang="en-US" dirty="0" smtClean="0">
                <a:solidFill>
                  <a:schemeClr val="accent6">
                    <a:lumMod val="10000"/>
                  </a:schemeClr>
                </a:solidFill>
              </a:rPr>
              <a:t>能力測驗：智力測驗、性向測驗、成就測驗</a:t>
            </a:r>
            <a:endParaRPr lang="en-US" altLang="zh-TW" dirty="0" smtClean="0">
              <a:solidFill>
                <a:schemeClr val="accent6">
                  <a:lumMod val="10000"/>
                </a:schemeClr>
              </a:solidFill>
            </a:endParaRPr>
          </a:p>
          <a:p>
            <a:pPr lvl="1"/>
            <a:r>
              <a:rPr lang="zh-TW" altLang="en-US" dirty="0">
                <a:solidFill>
                  <a:schemeClr val="accent6">
                    <a:lumMod val="10000"/>
                  </a:schemeClr>
                </a:solidFill>
              </a:rPr>
              <a:t>人格</a:t>
            </a:r>
            <a:r>
              <a:rPr lang="zh-TW" altLang="en-US" dirty="0" smtClean="0">
                <a:solidFill>
                  <a:schemeClr val="accent6">
                    <a:lumMod val="10000"/>
                  </a:schemeClr>
                </a:solidFill>
              </a:rPr>
              <a:t>測驗：賴</a:t>
            </a:r>
            <a:r>
              <a:rPr lang="zh-TW" altLang="en-US" dirty="0">
                <a:solidFill>
                  <a:schemeClr val="accent6">
                    <a:lumMod val="10000"/>
                  </a:schemeClr>
                </a:solidFill>
              </a:rPr>
              <a:t>氏</a:t>
            </a:r>
            <a:r>
              <a:rPr lang="zh-TW" altLang="en-US" dirty="0" smtClean="0">
                <a:solidFill>
                  <a:schemeClr val="accent6">
                    <a:lumMod val="10000"/>
                  </a:schemeClr>
                </a:solidFill>
              </a:rPr>
              <a:t>人格測驗</a:t>
            </a:r>
            <a:endParaRPr lang="en-US" altLang="zh-TW" dirty="0" smtClean="0">
              <a:solidFill>
                <a:schemeClr val="accent6">
                  <a:lumMod val="10000"/>
                </a:schemeClr>
              </a:solidFill>
            </a:endParaRPr>
          </a:p>
          <a:p>
            <a:pPr lvl="1"/>
            <a:r>
              <a:rPr lang="zh-TW" altLang="en-US" dirty="0">
                <a:solidFill>
                  <a:schemeClr val="accent6">
                    <a:lumMod val="10000"/>
                  </a:schemeClr>
                </a:solidFill>
              </a:rPr>
              <a:t>興趣</a:t>
            </a:r>
            <a:r>
              <a:rPr lang="zh-TW" altLang="en-US" dirty="0" smtClean="0">
                <a:solidFill>
                  <a:schemeClr val="accent6">
                    <a:lumMod val="10000"/>
                  </a:schemeClr>
                </a:solidFill>
              </a:rPr>
              <a:t>測驗：生涯興趣量表</a:t>
            </a:r>
            <a:endParaRPr lang="en-US" altLang="zh-TW" dirty="0" smtClean="0">
              <a:solidFill>
                <a:schemeClr val="accent6">
                  <a:lumMod val="10000"/>
                </a:schemeClr>
              </a:solidFill>
            </a:endParaRPr>
          </a:p>
          <a:p>
            <a:pPr lvl="1"/>
            <a:r>
              <a:rPr lang="zh-TW" altLang="en-US" dirty="0">
                <a:solidFill>
                  <a:schemeClr val="accent6">
                    <a:lumMod val="10000"/>
                  </a:schemeClr>
                </a:solidFill>
              </a:rPr>
              <a:t>價值觀</a:t>
            </a:r>
            <a:r>
              <a:rPr lang="zh-TW" altLang="en-US" dirty="0" smtClean="0">
                <a:solidFill>
                  <a:schemeClr val="accent6">
                    <a:lumMod val="10000"/>
                  </a:schemeClr>
                </a:solidFill>
              </a:rPr>
              <a:t>測驗：工作價值觀量表</a:t>
            </a:r>
            <a:endParaRPr lang="en-US" altLang="zh-TW" dirty="0" smtClean="0">
              <a:solidFill>
                <a:schemeClr val="accent6">
                  <a:lumMod val="10000"/>
                </a:schemeClr>
              </a:solidFill>
            </a:endParaRPr>
          </a:p>
          <a:p>
            <a:pPr lvl="1"/>
            <a:r>
              <a:rPr lang="zh-TW" altLang="en-US" dirty="0">
                <a:solidFill>
                  <a:schemeClr val="accent6">
                    <a:lumMod val="10000"/>
                  </a:schemeClr>
                </a:solidFill>
              </a:rPr>
              <a:t>生涯成熟</a:t>
            </a:r>
            <a:r>
              <a:rPr lang="zh-TW" altLang="en-US" dirty="0" smtClean="0">
                <a:solidFill>
                  <a:schemeClr val="accent6">
                    <a:lumMod val="10000"/>
                  </a:schemeClr>
                </a:solidFill>
              </a:rPr>
              <a:t>評量：生涯發展量表</a:t>
            </a:r>
            <a:endParaRPr lang="en-US" altLang="zh-TW" dirty="0" smtClean="0">
              <a:solidFill>
                <a:schemeClr val="accent6">
                  <a:lumMod val="10000"/>
                </a:schemeClr>
              </a:solidFill>
            </a:endParaRPr>
          </a:p>
          <a:p>
            <a:endParaRPr lang="zh-TW"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生涯測驗的種類</a:t>
            </a:r>
            <a:r>
              <a:rPr lang="en-US" altLang="zh-TW" dirty="0" smtClean="0"/>
              <a:t>1</a:t>
            </a:r>
            <a:r>
              <a:rPr lang="zh-TW" altLang="en-US" dirty="0" smtClean="0"/>
              <a:t>：非正式評量</a:t>
            </a:r>
            <a:endParaRPr lang="zh-TW" altLang="en-US" dirty="0"/>
          </a:p>
        </p:txBody>
      </p:sp>
      <p:sp>
        <p:nvSpPr>
          <p:cNvPr id="3" name="內容版面配置區 2"/>
          <p:cNvSpPr>
            <a:spLocks noGrp="1"/>
          </p:cNvSpPr>
          <p:nvPr>
            <p:ph idx="1"/>
          </p:nvPr>
        </p:nvSpPr>
        <p:spPr/>
        <p:txBody>
          <a:bodyPr/>
          <a:lstStyle/>
          <a:p>
            <a:r>
              <a:rPr lang="zh-TW" altLang="en-US" dirty="0">
                <a:solidFill>
                  <a:schemeClr val="accent6">
                    <a:lumMod val="10000"/>
                  </a:schemeClr>
                </a:solidFill>
              </a:rPr>
              <a:t>非正式</a:t>
            </a:r>
            <a:r>
              <a:rPr lang="zh-TW" altLang="en-US" dirty="0" smtClean="0">
                <a:solidFill>
                  <a:schemeClr val="accent6">
                    <a:lumMod val="10000"/>
                  </a:schemeClr>
                </a:solidFill>
              </a:rPr>
              <a:t>評量</a:t>
            </a:r>
            <a:endParaRPr lang="en-US" altLang="zh-TW" dirty="0" smtClean="0">
              <a:solidFill>
                <a:schemeClr val="accent6">
                  <a:lumMod val="10000"/>
                </a:schemeClr>
              </a:solidFill>
            </a:endParaRPr>
          </a:p>
          <a:p>
            <a:pPr lvl="1"/>
            <a:r>
              <a:rPr lang="zh-TW" altLang="en-US" dirty="0">
                <a:solidFill>
                  <a:schemeClr val="accent6">
                    <a:lumMod val="10000"/>
                  </a:schemeClr>
                </a:solidFill>
              </a:rPr>
              <a:t>檢核</a:t>
            </a:r>
            <a:r>
              <a:rPr lang="zh-TW" altLang="en-US" dirty="0" smtClean="0">
                <a:solidFill>
                  <a:schemeClr val="accent6">
                    <a:lumMod val="10000"/>
                  </a:schemeClr>
                </a:solidFill>
              </a:rPr>
              <a:t>表</a:t>
            </a:r>
            <a:endParaRPr lang="en-US" altLang="zh-TW" dirty="0" smtClean="0">
              <a:solidFill>
                <a:schemeClr val="accent6">
                  <a:lumMod val="10000"/>
                </a:schemeClr>
              </a:solidFill>
            </a:endParaRPr>
          </a:p>
          <a:p>
            <a:pPr lvl="1"/>
            <a:r>
              <a:rPr lang="zh-TW" altLang="en-US" dirty="0" smtClean="0">
                <a:solidFill>
                  <a:schemeClr val="accent6">
                    <a:lumMod val="10000"/>
                  </a:schemeClr>
                </a:solidFill>
              </a:rPr>
              <a:t>遊戲</a:t>
            </a:r>
            <a:endParaRPr lang="en-US" altLang="zh-TW" dirty="0" smtClean="0">
              <a:solidFill>
                <a:schemeClr val="accent6">
                  <a:lumMod val="10000"/>
                </a:schemeClr>
              </a:solidFill>
            </a:endParaRPr>
          </a:p>
          <a:p>
            <a:pPr lvl="1"/>
            <a:r>
              <a:rPr lang="zh-TW" altLang="en-US" dirty="0">
                <a:solidFill>
                  <a:schemeClr val="accent6">
                    <a:lumMod val="10000"/>
                  </a:schemeClr>
                </a:solidFill>
              </a:rPr>
              <a:t>引導式幻</a:t>
            </a:r>
            <a:r>
              <a:rPr lang="zh-TW" altLang="en-US" dirty="0" smtClean="0">
                <a:solidFill>
                  <a:schemeClr val="accent6">
                    <a:lumMod val="10000"/>
                  </a:schemeClr>
                </a:solidFill>
              </a:rPr>
              <a:t>遊</a:t>
            </a:r>
            <a:endParaRPr lang="en-US" altLang="zh-TW" dirty="0" smtClean="0">
              <a:solidFill>
                <a:schemeClr val="accent6">
                  <a:lumMod val="10000"/>
                </a:schemeClr>
              </a:solidFill>
            </a:endParaRPr>
          </a:p>
          <a:p>
            <a:pPr lvl="1"/>
            <a:r>
              <a:rPr lang="zh-TW" altLang="en-US" dirty="0" smtClean="0">
                <a:solidFill>
                  <a:schemeClr val="accent6">
                    <a:lumMod val="10000"/>
                  </a:schemeClr>
                </a:solidFill>
              </a:rPr>
              <a:t>組合卡</a:t>
            </a:r>
            <a:endParaRPr lang="en-US" altLang="zh-TW" dirty="0" smtClean="0">
              <a:solidFill>
                <a:schemeClr val="accent6">
                  <a:lumMod val="10000"/>
                </a:schemeClr>
              </a:solidFill>
            </a:endParaRPr>
          </a:p>
          <a:p>
            <a:pPr lvl="1"/>
            <a:r>
              <a:rPr lang="zh-TW" altLang="en-US" dirty="0" smtClean="0">
                <a:solidFill>
                  <a:schemeClr val="accent6">
                    <a:lumMod val="10000"/>
                  </a:schemeClr>
                </a:solidFill>
              </a:rPr>
              <a:t>生命線</a:t>
            </a:r>
            <a:endParaRPr lang="en-US" altLang="zh-TW" dirty="0" smtClean="0">
              <a:solidFill>
                <a:schemeClr val="accent6">
                  <a:lumMod val="10000"/>
                </a:schemeClr>
              </a:solidFill>
            </a:endParaRPr>
          </a:p>
          <a:p>
            <a:pPr lvl="1"/>
            <a:r>
              <a:rPr lang="zh-TW" altLang="en-US" dirty="0" smtClean="0">
                <a:solidFill>
                  <a:schemeClr val="accent6">
                    <a:lumMod val="10000"/>
                  </a:schemeClr>
                </a:solidFill>
              </a:rPr>
              <a:t>家庭圖</a:t>
            </a:r>
            <a:endParaRPr lang="zh-TW" altLang="en-US" dirty="0">
              <a:solidFill>
                <a:schemeClr val="accent6">
                  <a:lumMod val="10000"/>
                </a:scheme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測驗的種類</a:t>
            </a:r>
            <a:r>
              <a:rPr lang="en-US" altLang="zh-TW" dirty="0" smtClean="0"/>
              <a:t>2</a:t>
            </a:r>
            <a:endParaRPr lang="zh-TW" altLang="en-US" dirty="0"/>
          </a:p>
        </p:txBody>
      </p:sp>
      <p:sp>
        <p:nvSpPr>
          <p:cNvPr id="3" name="內容版面配置區 2"/>
          <p:cNvSpPr>
            <a:spLocks noGrp="1"/>
          </p:cNvSpPr>
          <p:nvPr>
            <p:ph idx="1"/>
          </p:nvPr>
        </p:nvSpPr>
        <p:spPr/>
        <p:txBody>
          <a:bodyPr/>
          <a:lstStyle/>
          <a:p>
            <a:r>
              <a:rPr lang="zh-TW" altLang="en-US" dirty="0" smtClean="0">
                <a:solidFill>
                  <a:schemeClr val="accent6">
                    <a:lumMod val="10000"/>
                  </a:schemeClr>
                </a:solidFill>
              </a:rPr>
              <a:t>最大表現測驗：性向測驗</a:t>
            </a:r>
            <a:endParaRPr lang="en-US" altLang="zh-TW" dirty="0" smtClean="0">
              <a:solidFill>
                <a:schemeClr val="accent6">
                  <a:lumMod val="10000"/>
                </a:schemeClr>
              </a:solidFill>
            </a:endParaRPr>
          </a:p>
          <a:p>
            <a:r>
              <a:rPr lang="zh-TW" altLang="en-US" dirty="0" smtClean="0">
                <a:solidFill>
                  <a:schemeClr val="accent6">
                    <a:lumMod val="10000"/>
                  </a:schemeClr>
                </a:solidFill>
              </a:rPr>
              <a:t>典型反應測驗：興趣測驗、人格量表</a:t>
            </a:r>
            <a:endParaRPr lang="en-US" altLang="zh-TW" dirty="0" smtClean="0">
              <a:solidFill>
                <a:schemeClr val="accent6">
                  <a:lumMod val="10000"/>
                </a:schemeClr>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測驗的種類</a:t>
            </a:r>
            <a:r>
              <a:rPr lang="en-US" altLang="zh-TW" dirty="0" smtClean="0"/>
              <a:t>3</a:t>
            </a:r>
            <a:endParaRPr lang="zh-TW" altLang="en-US" dirty="0"/>
          </a:p>
        </p:txBody>
      </p:sp>
      <p:sp>
        <p:nvSpPr>
          <p:cNvPr id="3" name="內容版面配置區 2"/>
          <p:cNvSpPr>
            <a:spLocks noGrp="1"/>
          </p:cNvSpPr>
          <p:nvPr>
            <p:ph idx="1"/>
          </p:nvPr>
        </p:nvSpPr>
        <p:spPr/>
        <p:txBody>
          <a:bodyPr/>
          <a:lstStyle/>
          <a:p>
            <a:r>
              <a:rPr lang="zh-TW" altLang="en-US" u="sng" dirty="0" smtClean="0">
                <a:solidFill>
                  <a:schemeClr val="accent6">
                    <a:lumMod val="10000"/>
                  </a:schemeClr>
                </a:solidFill>
              </a:rPr>
              <a:t>電腦操作評量</a:t>
            </a:r>
            <a:r>
              <a:rPr lang="zh-TW" altLang="en-US" dirty="0" smtClean="0">
                <a:solidFill>
                  <a:schemeClr val="accent6">
                    <a:lumMod val="10000"/>
                  </a:schemeClr>
                </a:solidFill>
              </a:rPr>
              <a:t>：職涯測驗系統</a:t>
            </a:r>
            <a:endParaRPr lang="en-US" altLang="zh-TW" dirty="0" smtClean="0">
              <a:solidFill>
                <a:schemeClr val="accent6">
                  <a:lumMod val="10000"/>
                </a:schemeClr>
              </a:solidFill>
            </a:endParaRPr>
          </a:p>
          <a:p>
            <a:pPr lvl="1"/>
            <a:r>
              <a:rPr lang="zh-TW" altLang="en-US" dirty="0" smtClean="0">
                <a:solidFill>
                  <a:schemeClr val="accent6">
                    <a:lumMod val="10000"/>
                  </a:schemeClr>
                </a:solidFill>
              </a:rPr>
              <a:t>適性化職涯性向測驗國中版</a:t>
            </a:r>
            <a:endParaRPr lang="en-US" altLang="zh-TW" dirty="0" smtClean="0">
              <a:solidFill>
                <a:schemeClr val="accent6">
                  <a:lumMod val="10000"/>
                </a:schemeClr>
              </a:solidFill>
            </a:endParaRPr>
          </a:p>
          <a:p>
            <a:pPr lvl="1"/>
            <a:r>
              <a:rPr lang="zh-TW" altLang="en-US" dirty="0" smtClean="0">
                <a:solidFill>
                  <a:schemeClr val="accent6">
                    <a:lumMod val="10000"/>
                  </a:schemeClr>
                </a:solidFill>
              </a:rPr>
              <a:t>情境式職涯興趣測驗國中版</a:t>
            </a:r>
            <a:endParaRPr lang="en-US" altLang="zh-TW" dirty="0" smtClean="0">
              <a:solidFill>
                <a:schemeClr val="accent6">
                  <a:lumMod val="10000"/>
                </a:schemeClr>
              </a:solidFill>
            </a:endParaRPr>
          </a:p>
          <a:p>
            <a:pPr lvl="2"/>
            <a:r>
              <a:rPr lang="zh-TW" altLang="en-US" dirty="0" smtClean="0">
                <a:solidFill>
                  <a:schemeClr val="accent6">
                    <a:lumMod val="10000"/>
                  </a:schemeClr>
                </a:solidFill>
              </a:rPr>
              <a:t>提供立即的回饋</a:t>
            </a:r>
            <a:endParaRPr lang="en-US" altLang="zh-TW" dirty="0" smtClean="0">
              <a:solidFill>
                <a:schemeClr val="accent6">
                  <a:lumMod val="10000"/>
                </a:schemeClr>
              </a:solidFill>
            </a:endParaRPr>
          </a:p>
          <a:p>
            <a:pPr lvl="2"/>
            <a:r>
              <a:rPr lang="zh-TW" altLang="en-US" dirty="0" smtClean="0">
                <a:solidFill>
                  <a:schemeClr val="accent6">
                    <a:lumMod val="10000"/>
                  </a:schemeClr>
                </a:solidFill>
              </a:rPr>
              <a:t>提供多種選擇</a:t>
            </a:r>
            <a:r>
              <a:rPr lang="en-US" altLang="zh-TW" dirty="0" smtClean="0">
                <a:solidFill>
                  <a:schemeClr val="accent6">
                    <a:lumMod val="10000"/>
                  </a:schemeClr>
                </a:solidFill>
              </a:rPr>
              <a:t>(</a:t>
            </a:r>
            <a:r>
              <a:rPr lang="zh-TW" altLang="en-US" dirty="0" smtClean="0">
                <a:solidFill>
                  <a:schemeClr val="accent6">
                    <a:lumMod val="10000"/>
                  </a:schemeClr>
                </a:solidFill>
              </a:rPr>
              <a:t>圖形、情境</a:t>
            </a:r>
            <a:r>
              <a:rPr lang="en-US" altLang="zh-TW" dirty="0" smtClean="0">
                <a:solidFill>
                  <a:schemeClr val="accent6">
                    <a:lumMod val="10000"/>
                  </a:schemeClr>
                </a:solidFill>
              </a:rPr>
              <a:t>..)</a:t>
            </a:r>
          </a:p>
          <a:p>
            <a:pPr lvl="2"/>
            <a:r>
              <a:rPr lang="zh-TW" altLang="en-US" dirty="0" smtClean="0">
                <a:solidFill>
                  <a:schemeClr val="accent6">
                    <a:lumMod val="10000"/>
                  </a:schemeClr>
                </a:solidFill>
              </a:rPr>
              <a:t>容易儲存</a:t>
            </a:r>
            <a:endParaRPr lang="en-US" altLang="zh-TW" dirty="0" smtClean="0">
              <a:solidFill>
                <a:schemeClr val="accent6">
                  <a:lumMod val="10000"/>
                </a:schemeClr>
              </a:solidFill>
            </a:endParaRPr>
          </a:p>
          <a:p>
            <a:pPr lvl="2"/>
            <a:r>
              <a:rPr lang="zh-TW" altLang="en-US" dirty="0" smtClean="0">
                <a:solidFill>
                  <a:schemeClr val="accent6">
                    <a:lumMod val="10000"/>
                  </a:schemeClr>
                </a:solidFill>
              </a:rPr>
              <a:t>扮演主動的角色</a:t>
            </a:r>
            <a:endParaRPr lang="en-US" altLang="zh-TW" dirty="0" smtClean="0">
              <a:solidFill>
                <a:schemeClr val="accent6">
                  <a:lumMod val="10000"/>
                </a:schemeClr>
              </a:solidFill>
            </a:endParaRPr>
          </a:p>
          <a:p>
            <a:pPr lvl="2"/>
            <a:r>
              <a:rPr lang="zh-TW" altLang="en-US" dirty="0" smtClean="0">
                <a:solidFill>
                  <a:schemeClr val="accent6">
                    <a:lumMod val="10000"/>
                  </a:schemeClr>
                </a:solidFill>
              </a:rPr>
              <a:t>得到更多資訊</a:t>
            </a:r>
            <a:endParaRPr lang="en-US" altLang="zh-TW" dirty="0" smtClean="0">
              <a:solidFill>
                <a:schemeClr val="accent6">
                  <a:lumMod val="10000"/>
                </a:schemeClr>
              </a:solidFill>
            </a:endParaRPr>
          </a:p>
          <a:p>
            <a:r>
              <a:rPr lang="zh-TW" altLang="en-US" u="sng" dirty="0" smtClean="0">
                <a:solidFill>
                  <a:schemeClr val="accent6">
                    <a:lumMod val="10000"/>
                  </a:schemeClr>
                </a:solidFill>
              </a:rPr>
              <a:t>紙筆測驗</a:t>
            </a:r>
          </a:p>
          <a:p>
            <a:endParaRPr lang="zh-TW" alt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alloons design template">
  <a:themeElements>
    <a:clrScheme name="Office 佈景主題 8">
      <a:dk1>
        <a:srgbClr val="006699"/>
      </a:dk1>
      <a:lt1>
        <a:srgbClr val="FFFFFF"/>
      </a:lt1>
      <a:dk2>
        <a:srgbClr val="006666"/>
      </a:dk2>
      <a:lt2>
        <a:srgbClr val="FFFFCC"/>
      </a:lt2>
      <a:accent1>
        <a:srgbClr val="EDFAD2"/>
      </a:accent1>
      <a:accent2>
        <a:srgbClr val="EBF7FF"/>
      </a:accent2>
      <a:accent3>
        <a:srgbClr val="FFFFFF"/>
      </a:accent3>
      <a:accent4>
        <a:srgbClr val="005682"/>
      </a:accent4>
      <a:accent5>
        <a:srgbClr val="F4FCE5"/>
      </a:accent5>
      <a:accent6>
        <a:srgbClr val="D5E0E7"/>
      </a:accent6>
      <a:hlink>
        <a:srgbClr val="CC99FF"/>
      </a:hlink>
      <a:folHlink>
        <a:srgbClr val="F2DFFD"/>
      </a:folHlink>
    </a:clrScheme>
    <a:fontScheme name="Office 佈景主題">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Office 佈景主題 1">
        <a:dk1>
          <a:srgbClr val="9900CC"/>
        </a:dk1>
        <a:lt1>
          <a:srgbClr val="FFFFCC"/>
        </a:lt1>
        <a:dk2>
          <a:srgbClr val="000000"/>
        </a:dk2>
        <a:lt2>
          <a:srgbClr val="FFFFFF"/>
        </a:lt2>
        <a:accent1>
          <a:srgbClr val="666699"/>
        </a:accent1>
        <a:accent2>
          <a:srgbClr val="660066"/>
        </a:accent2>
        <a:accent3>
          <a:srgbClr val="AAAAAA"/>
        </a:accent3>
        <a:accent4>
          <a:srgbClr val="DADAAE"/>
        </a:accent4>
        <a:accent5>
          <a:srgbClr val="B8B8CA"/>
        </a:accent5>
        <a:accent6>
          <a:srgbClr val="5C005C"/>
        </a:accent6>
        <a:hlink>
          <a:srgbClr val="CC0000"/>
        </a:hlink>
        <a:folHlink>
          <a:srgbClr val="A50021"/>
        </a:folHlink>
      </a:clrScheme>
      <a:clrMap bg1="dk2" tx1="lt1" bg2="dk1" tx2="lt2" accent1="accent1" accent2="accent2" accent3="accent3" accent4="accent4" accent5="accent5" accent6="accent6" hlink="hlink" folHlink="folHlink"/>
    </a:extraClrScheme>
    <a:extraClrScheme>
      <a:clrScheme name="Office 佈景主題 2">
        <a:dk1>
          <a:srgbClr val="990033"/>
        </a:dk1>
        <a:lt1>
          <a:srgbClr val="FFFFFF"/>
        </a:lt1>
        <a:dk2>
          <a:srgbClr val="000000"/>
        </a:dk2>
        <a:lt2>
          <a:srgbClr val="FFFFFF"/>
        </a:lt2>
        <a:accent1>
          <a:srgbClr val="FF3300"/>
        </a:accent1>
        <a:accent2>
          <a:srgbClr val="FF9900"/>
        </a:accent2>
        <a:accent3>
          <a:srgbClr val="AAAAAA"/>
        </a:accent3>
        <a:accent4>
          <a:srgbClr val="DADADA"/>
        </a:accent4>
        <a:accent5>
          <a:srgbClr val="FFADAA"/>
        </a:accent5>
        <a:accent6>
          <a:srgbClr val="E78A00"/>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Office 佈景主題 3">
        <a:dk1>
          <a:srgbClr val="CCCCFF"/>
        </a:dk1>
        <a:lt1>
          <a:srgbClr val="FFFFCC"/>
        </a:lt1>
        <a:dk2>
          <a:srgbClr val="000000"/>
        </a:dk2>
        <a:lt2>
          <a:srgbClr val="FFFFFF"/>
        </a:lt2>
        <a:accent1>
          <a:srgbClr val="9999FF"/>
        </a:accent1>
        <a:accent2>
          <a:srgbClr val="33CCCC"/>
        </a:accent2>
        <a:accent3>
          <a:srgbClr val="AAAAAA"/>
        </a:accent3>
        <a:accent4>
          <a:srgbClr val="DADAAE"/>
        </a:accent4>
        <a:accent5>
          <a:srgbClr val="CACAFF"/>
        </a:accent5>
        <a:accent6>
          <a:srgbClr val="2DB9B9"/>
        </a:accent6>
        <a:hlink>
          <a:srgbClr val="66FFFF"/>
        </a:hlink>
        <a:folHlink>
          <a:srgbClr val="660066"/>
        </a:folHlink>
      </a:clrScheme>
      <a:clrMap bg1="dk2" tx1="lt1" bg2="dk1" tx2="lt2" accent1="accent1" accent2="accent2" accent3="accent3" accent4="accent4" accent5="accent5" accent6="accent6" hlink="hlink" folHlink="folHlink"/>
    </a:extraClrScheme>
    <a:extraClrScheme>
      <a:clrScheme name="Office 佈景主題 4">
        <a:dk1>
          <a:srgbClr val="000000"/>
        </a:dk1>
        <a:lt1>
          <a:srgbClr val="F8F8F8"/>
        </a:lt1>
        <a:dk2>
          <a:srgbClr val="800000"/>
        </a:dk2>
        <a:lt2>
          <a:srgbClr val="FFFFFF"/>
        </a:lt2>
        <a:accent1>
          <a:srgbClr val="FF3300"/>
        </a:accent1>
        <a:accent2>
          <a:srgbClr val="FF5050"/>
        </a:accent2>
        <a:accent3>
          <a:srgbClr val="C0AAAA"/>
        </a:accent3>
        <a:accent4>
          <a:srgbClr val="D4D4D4"/>
        </a:accent4>
        <a:accent5>
          <a:srgbClr val="FFADAA"/>
        </a:accent5>
        <a:accent6>
          <a:srgbClr val="E74848"/>
        </a:accent6>
        <a:hlink>
          <a:srgbClr val="FF9999"/>
        </a:hlink>
        <a:folHlink>
          <a:srgbClr val="FF9966"/>
        </a:folHlink>
      </a:clrScheme>
      <a:clrMap bg1="dk2" tx1="lt1" bg2="dk1" tx2="lt2" accent1="accent1" accent2="accent2" accent3="accent3" accent4="accent4" accent5="accent5" accent6="accent6" hlink="hlink" folHlink="folHlink"/>
    </a:extraClrScheme>
    <a:extraClrScheme>
      <a:clrScheme name="Office 佈景主題 5">
        <a:dk1>
          <a:srgbClr val="666699"/>
        </a:dk1>
        <a:lt1>
          <a:srgbClr val="FFFFFF"/>
        </a:lt1>
        <a:dk2>
          <a:srgbClr val="000066"/>
        </a:dk2>
        <a:lt2>
          <a:srgbClr val="CCECFF"/>
        </a:lt2>
        <a:accent1>
          <a:srgbClr val="009999"/>
        </a:accent1>
        <a:accent2>
          <a:srgbClr val="0099CC"/>
        </a:accent2>
        <a:accent3>
          <a:srgbClr val="AAAAB8"/>
        </a:accent3>
        <a:accent4>
          <a:srgbClr val="DADADA"/>
        </a:accent4>
        <a:accent5>
          <a:srgbClr val="AACACA"/>
        </a:accent5>
        <a:accent6>
          <a:srgbClr val="008AB9"/>
        </a:accent6>
        <a:hlink>
          <a:srgbClr val="CC99FF"/>
        </a:hlink>
        <a:folHlink>
          <a:srgbClr val="3366CC"/>
        </a:folHlink>
      </a:clrScheme>
      <a:clrMap bg1="dk2" tx1="lt1" bg2="dk1" tx2="lt2" accent1="accent1" accent2="accent2" accent3="accent3" accent4="accent4" accent5="accent5" accent6="accent6" hlink="hlink" folHlink="folHlink"/>
    </a:extraClrScheme>
    <a:extraClrScheme>
      <a:clrScheme name="Office 佈景主題 6">
        <a:dk1>
          <a:srgbClr val="99CC00"/>
        </a:dk1>
        <a:lt1>
          <a:srgbClr val="FFFFFF"/>
        </a:lt1>
        <a:dk2>
          <a:srgbClr val="009900"/>
        </a:dk2>
        <a:lt2>
          <a:srgbClr val="FFFF99"/>
        </a:lt2>
        <a:accent1>
          <a:srgbClr val="336600"/>
        </a:accent1>
        <a:accent2>
          <a:srgbClr val="008000"/>
        </a:accent2>
        <a:accent3>
          <a:srgbClr val="AACAAA"/>
        </a:accent3>
        <a:accent4>
          <a:srgbClr val="DADADA"/>
        </a:accent4>
        <a:accent5>
          <a:srgbClr val="ADB8AA"/>
        </a:accent5>
        <a:accent6>
          <a:srgbClr val="007300"/>
        </a:accent6>
        <a:hlink>
          <a:srgbClr val="CCCC00"/>
        </a:hlink>
        <a:folHlink>
          <a:srgbClr val="33CC33"/>
        </a:folHlink>
      </a:clrScheme>
      <a:clrMap bg1="dk2" tx1="lt1" bg2="dk1" tx2="lt2" accent1="accent1" accent2="accent2" accent3="accent3" accent4="accent4" accent5="accent5" accent6="accent6" hlink="hlink" folHlink="folHlink"/>
    </a:extraClrScheme>
    <a:extraClrScheme>
      <a:clrScheme name="Office 佈景主題 7">
        <a:dk1>
          <a:srgbClr val="000066"/>
        </a:dk1>
        <a:lt1>
          <a:srgbClr val="E1F4FF"/>
        </a:lt1>
        <a:dk2>
          <a:srgbClr val="000066"/>
        </a:dk2>
        <a:lt2>
          <a:srgbClr val="CCCCFF"/>
        </a:lt2>
        <a:accent1>
          <a:srgbClr val="9999FF"/>
        </a:accent1>
        <a:accent2>
          <a:srgbClr val="33CCCC"/>
        </a:accent2>
        <a:accent3>
          <a:srgbClr val="EEF8FF"/>
        </a:accent3>
        <a:accent4>
          <a:srgbClr val="000056"/>
        </a:accent4>
        <a:accent5>
          <a:srgbClr val="CACAFF"/>
        </a:accent5>
        <a:accent6>
          <a:srgbClr val="2DB9B9"/>
        </a:accent6>
        <a:hlink>
          <a:srgbClr val="66FFFF"/>
        </a:hlink>
        <a:folHlink>
          <a:srgbClr val="660066"/>
        </a:folHlink>
      </a:clrScheme>
      <a:clrMap bg1="lt1" tx1="dk1" bg2="lt2" tx2="dk2" accent1="accent1" accent2="accent2" accent3="accent3" accent4="accent4" accent5="accent5" accent6="accent6" hlink="hlink" folHlink="folHlink"/>
    </a:extraClrScheme>
    <a:extraClrScheme>
      <a:clrScheme name="Office 佈景主題 8">
        <a:dk1>
          <a:srgbClr val="006699"/>
        </a:dk1>
        <a:lt1>
          <a:srgbClr val="FFFFFF"/>
        </a:lt1>
        <a:dk2>
          <a:srgbClr val="006666"/>
        </a:dk2>
        <a:lt2>
          <a:srgbClr val="FFFFCC"/>
        </a:lt2>
        <a:accent1>
          <a:srgbClr val="EDFAD2"/>
        </a:accent1>
        <a:accent2>
          <a:srgbClr val="EBF7FF"/>
        </a:accent2>
        <a:accent3>
          <a:srgbClr val="FFFFFF"/>
        </a:accent3>
        <a:accent4>
          <a:srgbClr val="005682"/>
        </a:accent4>
        <a:accent5>
          <a:srgbClr val="F4FCE5"/>
        </a:accent5>
        <a:accent6>
          <a:srgbClr val="D5E0E7"/>
        </a:accent6>
        <a:hlink>
          <a:srgbClr val="CC99FF"/>
        </a:hlink>
        <a:folHlink>
          <a:srgbClr val="F2DFFD"/>
        </a:folHlink>
      </a:clrScheme>
      <a:clrMap bg1="lt1" tx1="dk1" bg2="lt2" tx2="dk2" accent1="accent1" accent2="accent2" accent3="accent3" accent4="accent4" accent5="accent5" accent6="accent6" hlink="hlink" folHlink="folHlink"/>
    </a:extraClrScheme>
    <a:extraClrScheme>
      <a:clrScheme name="Office 佈景主題 9">
        <a:dk1>
          <a:srgbClr val="000000"/>
        </a:dk1>
        <a:lt1>
          <a:srgbClr val="FFFFFF"/>
        </a:lt1>
        <a:dk2>
          <a:srgbClr val="000000"/>
        </a:dk2>
        <a:lt2>
          <a:srgbClr val="FFCC99"/>
        </a:lt2>
        <a:accent1>
          <a:srgbClr val="FF9900"/>
        </a:accent1>
        <a:accent2>
          <a:srgbClr val="FF99CC"/>
        </a:accent2>
        <a:accent3>
          <a:srgbClr val="FFFFFF"/>
        </a:accent3>
        <a:accent4>
          <a:srgbClr val="000000"/>
        </a:accent4>
        <a:accent5>
          <a:srgbClr val="FFCAAA"/>
        </a:accent5>
        <a:accent6>
          <a:srgbClr val="E78AB9"/>
        </a:accent6>
        <a:hlink>
          <a:srgbClr val="FF9999"/>
        </a:hlink>
        <a:folHlink>
          <a:srgbClr val="FFFF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Balloons design template</Template>
  <TotalTime>55</TotalTime>
  <Words>3091</Words>
  <Application>Microsoft Office PowerPoint</Application>
  <PresentationFormat>如螢幕大小 (4:3)</PresentationFormat>
  <Paragraphs>279</Paragraphs>
  <Slides>53</Slides>
  <Notes>1</Notes>
  <HiddenSlides>0</HiddenSlides>
  <MMClips>0</MMClips>
  <ScaleCrop>false</ScaleCrop>
  <HeadingPairs>
    <vt:vector size="4" baseType="variant">
      <vt:variant>
        <vt:lpstr>佈景主題</vt:lpstr>
      </vt:variant>
      <vt:variant>
        <vt:i4>1</vt:i4>
      </vt:variant>
      <vt:variant>
        <vt:lpstr>投影片標題</vt:lpstr>
      </vt:variant>
      <vt:variant>
        <vt:i4>53</vt:i4>
      </vt:variant>
    </vt:vector>
  </HeadingPairs>
  <TitlesOfParts>
    <vt:vector size="54" baseType="lpstr">
      <vt:lpstr>Balloons design template</vt:lpstr>
      <vt:lpstr>生涯測驗的解釋與應用 </vt:lpstr>
      <vt:lpstr>我們為什麼要做測驗?</vt:lpstr>
      <vt:lpstr>我們為什麼要做測驗?</vt:lpstr>
      <vt:lpstr>我們為什麼不要做測驗?</vt:lpstr>
      <vt:lpstr>如何增進測驗的參考價值</vt:lpstr>
      <vt:lpstr>生涯測驗的種類1：正式評量</vt:lpstr>
      <vt:lpstr>生涯測驗的種類1：非正式評量</vt:lpstr>
      <vt:lpstr>測驗的種類2</vt:lpstr>
      <vt:lpstr>測驗的種類3</vt:lpstr>
      <vt:lpstr>生涯測驗介紹</vt:lpstr>
      <vt:lpstr>測驗的解釋過程：準備</vt:lpstr>
      <vt:lpstr>賴氏人格測驗的解釋</vt:lpstr>
      <vt:lpstr>賴式人格量表的解釋</vt:lpstr>
      <vt:lpstr>輔導老師背後應理解的事</vt:lpstr>
      <vt:lpstr>多向度性向測驗</vt:lpstr>
      <vt:lpstr>多向度性向測驗</vt:lpstr>
      <vt:lpstr>多向度性向測驗</vt:lpstr>
      <vt:lpstr>多向度性向測驗</vt:lpstr>
      <vt:lpstr>其他應與學生一起討論的</vt:lpstr>
      <vt:lpstr>生涯興趣量表</vt:lpstr>
      <vt:lpstr>理論背景</vt:lpstr>
      <vt:lpstr>Holland分類的六種類型</vt:lpstr>
      <vt:lpstr>工：實用型（Realistic）</vt:lpstr>
      <vt:lpstr>理：研究型（Investigative）</vt:lpstr>
      <vt:lpstr>文：藝術型（Artistic）</vt:lpstr>
      <vt:lpstr>人：社會型（Social）</vt:lpstr>
      <vt:lpstr>商：企業型（Enterprising）</vt:lpstr>
      <vt:lpstr>事：事務型（Conventional）</vt:lpstr>
      <vt:lpstr>投影片 29</vt:lpstr>
      <vt:lpstr>我喜歡做的事</vt:lpstr>
      <vt:lpstr>投影片 31</vt:lpstr>
      <vt:lpstr>六種類型間的相互關係</vt:lpstr>
      <vt:lpstr>測驗的解釋過程:進行解釋</vt:lpstr>
      <vt:lpstr>測驗的解釋過程:進行解釋</vt:lpstr>
      <vt:lpstr>測驗的解釋過程:進行解釋</vt:lpstr>
      <vt:lpstr>測驗的解釋過程:進行解釋</vt:lpstr>
      <vt:lpstr>測驗的解釋過程:進行解釋</vt:lpstr>
      <vt:lpstr>測驗的解釋過程:進行解釋</vt:lpstr>
      <vt:lpstr>測驗的解釋過程:進行解釋</vt:lpstr>
      <vt:lpstr>解釋測驗的技巧1</vt:lpstr>
      <vt:lpstr>解釋測驗的技巧2</vt:lpstr>
      <vt:lpstr>解釋測驗的技巧3</vt:lpstr>
      <vt:lpstr>解釋測驗的技巧4</vt:lpstr>
      <vt:lpstr>解釋測驗的技巧5</vt:lpstr>
      <vt:lpstr>測驗結果結合課程活動的設計</vt:lpstr>
      <vt:lpstr>興趣量表的應用—活動一</vt:lpstr>
      <vt:lpstr>生涯興趣量表應用:</vt:lpstr>
      <vt:lpstr>應用：活動二</vt:lpstr>
      <vt:lpstr>性向測驗外一章</vt:lpstr>
      <vt:lpstr>我的成功經驗</vt:lpstr>
      <vt:lpstr>走過挫折的經驗</vt:lpstr>
      <vt:lpstr>常見的問題</vt:lpstr>
      <vt:lpstr>投影片 53</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生涯測驗的解釋與應用 </dc:title>
  <dc:subject/>
  <dc:creator>user</dc:creator>
  <cp:keywords/>
  <dc:description/>
  <cp:lastModifiedBy>user</cp:lastModifiedBy>
  <cp:revision>7</cp:revision>
  <cp:lastPrinted>1601-01-01T00:00:00Z</cp:lastPrinted>
  <dcterms:created xsi:type="dcterms:W3CDTF">2012-02-28T23:45:41Z</dcterms:created>
  <dcterms:modified xsi:type="dcterms:W3CDTF">2012-03-01T00:34:27Z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TC102037571033</vt:lpwstr>
  </property>
</Properties>
</file>